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56" r:id="rId1"/>
  </p:sldMasterIdLst>
  <p:sldIdLst>
    <p:sldId id="259" r:id="rId2"/>
    <p:sldId id="261" r:id="rId3"/>
    <p:sldId id="262" r:id="rId4"/>
    <p:sldId id="263" r:id="rId5"/>
    <p:sldId id="264" r:id="rId6"/>
    <p:sldId id="265" r:id="rId7"/>
    <p:sldId id="266" r:id="rId8"/>
    <p:sldId id="267" r:id="rId9"/>
    <p:sldId id="268" r:id="rId10"/>
    <p:sldId id="260" r:id="rId11"/>
    <p:sldId id="269" r:id="rId12"/>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3"/>
  </p:normalViewPr>
  <p:slideViewPr>
    <p:cSldViewPr snapToGrid="0" snapToObjects="1">
      <p:cViewPr>
        <p:scale>
          <a:sx n="71" d="100"/>
          <a:sy n="71" d="100"/>
        </p:scale>
        <p:origin x="2120" y="9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g>
</file>

<file path=ppt/media/image11.jpg>
</file>

<file path=ppt/media/image12.jpg>
</file>

<file path=ppt/media/image13.png>
</file>

<file path=ppt/media/image14.jpeg>
</file>

<file path=ppt/media/image15.png>
</file>

<file path=ppt/media/image16.png>
</file>

<file path=ppt/media/image17.gif>
</file>

<file path=ppt/media/image18.jpeg>
</file>

<file path=ppt/media/image19.jpeg>
</file>

<file path=ppt/media/image2.svg>
</file>

<file path=ppt/media/image20.jpeg>
</file>

<file path=ppt/media/image3.jpeg>
</file>

<file path=ppt/media/image4.jpg>
</file>

<file path=ppt/media/image5.jpe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456CB-B69F-5D42-BB7D-7B36669618C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PK"/>
          </a:p>
        </p:txBody>
      </p:sp>
      <p:sp>
        <p:nvSpPr>
          <p:cNvPr id="3" name="Subtitle 2">
            <a:extLst>
              <a:ext uri="{FF2B5EF4-FFF2-40B4-BE49-F238E27FC236}">
                <a16:creationId xmlns:a16="http://schemas.microsoft.com/office/drawing/2014/main" id="{D25D09B8-45F2-DF4B-B68D-35559EA70F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PK"/>
          </a:p>
        </p:txBody>
      </p:sp>
      <p:sp>
        <p:nvSpPr>
          <p:cNvPr id="4" name="Date Placeholder 3">
            <a:extLst>
              <a:ext uri="{FF2B5EF4-FFF2-40B4-BE49-F238E27FC236}">
                <a16:creationId xmlns:a16="http://schemas.microsoft.com/office/drawing/2014/main" id="{8327DAB8-F0B4-B24C-9754-8F4792A6A854}"/>
              </a:ext>
            </a:extLst>
          </p:cNvPr>
          <p:cNvSpPr>
            <a:spLocks noGrp="1"/>
          </p:cNvSpPr>
          <p:nvPr>
            <p:ph type="dt" sz="half" idx="10"/>
          </p:nvPr>
        </p:nvSpPr>
        <p:spPr/>
        <p:txBody>
          <a:bodyPr/>
          <a:lstStyle/>
          <a:p>
            <a:fld id="{81B8F32D-D8B6-4B9E-9CBF-DCAC30B7B93D}" type="datetimeFigureOut">
              <a:rPr lang="en-US" smtClean="0"/>
              <a:t>12/12/21</a:t>
            </a:fld>
            <a:endParaRPr lang="en-US"/>
          </a:p>
        </p:txBody>
      </p:sp>
      <p:sp>
        <p:nvSpPr>
          <p:cNvPr id="5" name="Footer Placeholder 4">
            <a:extLst>
              <a:ext uri="{FF2B5EF4-FFF2-40B4-BE49-F238E27FC236}">
                <a16:creationId xmlns:a16="http://schemas.microsoft.com/office/drawing/2014/main" id="{8C77E9E9-0749-9A4E-82AE-D236C59E7C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AACF90-5A2A-1D44-B283-7B89D97CB6D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1552952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4E9F9-5A37-5248-96D7-3BB4DABCC7B8}"/>
              </a:ext>
            </a:extLst>
          </p:cNvPr>
          <p:cNvSpPr>
            <a:spLocks noGrp="1"/>
          </p:cNvSpPr>
          <p:nvPr>
            <p:ph type="title"/>
          </p:nvPr>
        </p:nvSpPr>
        <p:spPr/>
        <p:txBody>
          <a:bodyPr/>
          <a:lstStyle/>
          <a:p>
            <a:r>
              <a:rPr lang="en-GB"/>
              <a:t>Click to edit Master title style</a:t>
            </a:r>
            <a:endParaRPr lang="en-PK"/>
          </a:p>
        </p:txBody>
      </p:sp>
      <p:sp>
        <p:nvSpPr>
          <p:cNvPr id="3" name="Vertical Text Placeholder 2">
            <a:extLst>
              <a:ext uri="{FF2B5EF4-FFF2-40B4-BE49-F238E27FC236}">
                <a16:creationId xmlns:a16="http://schemas.microsoft.com/office/drawing/2014/main" id="{FC953E54-4769-504B-9FAC-6390E830871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K"/>
          </a:p>
        </p:txBody>
      </p:sp>
      <p:sp>
        <p:nvSpPr>
          <p:cNvPr id="4" name="Date Placeholder 3">
            <a:extLst>
              <a:ext uri="{FF2B5EF4-FFF2-40B4-BE49-F238E27FC236}">
                <a16:creationId xmlns:a16="http://schemas.microsoft.com/office/drawing/2014/main" id="{8A3620D9-ECC0-F448-8B5A-C8D75D350F2B}"/>
              </a:ext>
            </a:extLst>
          </p:cNvPr>
          <p:cNvSpPr>
            <a:spLocks noGrp="1"/>
          </p:cNvSpPr>
          <p:nvPr>
            <p:ph type="dt" sz="half" idx="10"/>
          </p:nvPr>
        </p:nvSpPr>
        <p:spPr/>
        <p:txBody>
          <a:bodyPr/>
          <a:lstStyle/>
          <a:p>
            <a:fld id="{81B8F32D-D8B6-4B9E-9CBF-DCAC30B7B93D}" type="datetimeFigureOut">
              <a:rPr lang="en-US" smtClean="0"/>
              <a:t>12/12/21</a:t>
            </a:fld>
            <a:endParaRPr lang="en-US"/>
          </a:p>
        </p:txBody>
      </p:sp>
      <p:sp>
        <p:nvSpPr>
          <p:cNvPr id="5" name="Footer Placeholder 4">
            <a:extLst>
              <a:ext uri="{FF2B5EF4-FFF2-40B4-BE49-F238E27FC236}">
                <a16:creationId xmlns:a16="http://schemas.microsoft.com/office/drawing/2014/main" id="{50C61837-DE93-4A43-B7DF-CA0D1A523F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56E9CC-89ED-1845-8D69-F04F5BFA9F56}"/>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789924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34BE47-9996-D642-A6F7-EBB064C55E4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PK"/>
          </a:p>
        </p:txBody>
      </p:sp>
      <p:sp>
        <p:nvSpPr>
          <p:cNvPr id="3" name="Vertical Text Placeholder 2">
            <a:extLst>
              <a:ext uri="{FF2B5EF4-FFF2-40B4-BE49-F238E27FC236}">
                <a16:creationId xmlns:a16="http://schemas.microsoft.com/office/drawing/2014/main" id="{6C064C86-0619-DB46-94E1-C455057D698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K"/>
          </a:p>
        </p:txBody>
      </p:sp>
      <p:sp>
        <p:nvSpPr>
          <p:cNvPr id="4" name="Date Placeholder 3">
            <a:extLst>
              <a:ext uri="{FF2B5EF4-FFF2-40B4-BE49-F238E27FC236}">
                <a16:creationId xmlns:a16="http://schemas.microsoft.com/office/drawing/2014/main" id="{4AE12A00-3F8B-B34D-AB38-5D13BF050A39}"/>
              </a:ext>
            </a:extLst>
          </p:cNvPr>
          <p:cNvSpPr>
            <a:spLocks noGrp="1"/>
          </p:cNvSpPr>
          <p:nvPr>
            <p:ph type="dt" sz="half" idx="10"/>
          </p:nvPr>
        </p:nvSpPr>
        <p:spPr/>
        <p:txBody>
          <a:bodyPr/>
          <a:lstStyle/>
          <a:p>
            <a:fld id="{81B8F32D-D8B6-4B9E-9CBF-DCAC30B7B93D}" type="datetimeFigureOut">
              <a:rPr lang="en-US" smtClean="0"/>
              <a:t>12/12/21</a:t>
            </a:fld>
            <a:endParaRPr lang="en-US"/>
          </a:p>
        </p:txBody>
      </p:sp>
      <p:sp>
        <p:nvSpPr>
          <p:cNvPr id="5" name="Footer Placeholder 4">
            <a:extLst>
              <a:ext uri="{FF2B5EF4-FFF2-40B4-BE49-F238E27FC236}">
                <a16:creationId xmlns:a16="http://schemas.microsoft.com/office/drawing/2014/main" id="{C13DA620-5035-CA42-8A73-30790C6CEF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A75771-7D5D-624B-B805-D57C13AE47B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971420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9BD6A-3ECC-964A-97AB-6409F40DD02E}"/>
              </a:ext>
            </a:extLst>
          </p:cNvPr>
          <p:cNvSpPr>
            <a:spLocks noGrp="1"/>
          </p:cNvSpPr>
          <p:nvPr>
            <p:ph type="title"/>
          </p:nvPr>
        </p:nvSpPr>
        <p:spPr/>
        <p:txBody>
          <a:bodyPr/>
          <a:lstStyle/>
          <a:p>
            <a:r>
              <a:rPr lang="en-GB"/>
              <a:t>Click to edit Master title style</a:t>
            </a:r>
            <a:endParaRPr lang="en-PK"/>
          </a:p>
        </p:txBody>
      </p:sp>
      <p:sp>
        <p:nvSpPr>
          <p:cNvPr id="3" name="Content Placeholder 2">
            <a:extLst>
              <a:ext uri="{FF2B5EF4-FFF2-40B4-BE49-F238E27FC236}">
                <a16:creationId xmlns:a16="http://schemas.microsoft.com/office/drawing/2014/main" id="{19C7BA26-4696-0845-9973-DD281C5A4DD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K"/>
          </a:p>
        </p:txBody>
      </p:sp>
      <p:sp>
        <p:nvSpPr>
          <p:cNvPr id="4" name="Date Placeholder 3">
            <a:extLst>
              <a:ext uri="{FF2B5EF4-FFF2-40B4-BE49-F238E27FC236}">
                <a16:creationId xmlns:a16="http://schemas.microsoft.com/office/drawing/2014/main" id="{F70022B2-1884-0A46-81F6-4626EDF007CA}"/>
              </a:ext>
            </a:extLst>
          </p:cNvPr>
          <p:cNvSpPr>
            <a:spLocks noGrp="1"/>
          </p:cNvSpPr>
          <p:nvPr>
            <p:ph type="dt" sz="half" idx="10"/>
          </p:nvPr>
        </p:nvSpPr>
        <p:spPr/>
        <p:txBody>
          <a:bodyPr/>
          <a:lstStyle/>
          <a:p>
            <a:fld id="{81B8F32D-D8B6-4B9E-9CBF-DCAC30B7B93D}" type="datetimeFigureOut">
              <a:rPr lang="en-US" smtClean="0"/>
              <a:t>12/12/21</a:t>
            </a:fld>
            <a:endParaRPr lang="en-US"/>
          </a:p>
        </p:txBody>
      </p:sp>
      <p:sp>
        <p:nvSpPr>
          <p:cNvPr id="5" name="Footer Placeholder 4">
            <a:extLst>
              <a:ext uri="{FF2B5EF4-FFF2-40B4-BE49-F238E27FC236}">
                <a16:creationId xmlns:a16="http://schemas.microsoft.com/office/drawing/2014/main" id="{4F5BF4ED-8550-4A4F-B631-665F94DE30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73FF5B-80A5-694F-A151-81A56689397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775957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AA788-8AD5-2541-A66F-4FA4801AE7F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PK"/>
          </a:p>
        </p:txBody>
      </p:sp>
      <p:sp>
        <p:nvSpPr>
          <p:cNvPr id="3" name="Text Placeholder 2">
            <a:extLst>
              <a:ext uri="{FF2B5EF4-FFF2-40B4-BE49-F238E27FC236}">
                <a16:creationId xmlns:a16="http://schemas.microsoft.com/office/drawing/2014/main" id="{1C43BB7F-B790-8640-BD07-00C00C46A8C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C75D667-2101-154C-8C97-3E7450E8DF4B}"/>
              </a:ext>
            </a:extLst>
          </p:cNvPr>
          <p:cNvSpPr>
            <a:spLocks noGrp="1"/>
          </p:cNvSpPr>
          <p:nvPr>
            <p:ph type="dt" sz="half" idx="10"/>
          </p:nvPr>
        </p:nvSpPr>
        <p:spPr/>
        <p:txBody>
          <a:bodyPr/>
          <a:lstStyle/>
          <a:p>
            <a:fld id="{81B8F32D-D8B6-4B9E-9CBF-DCAC30B7B93D}" type="datetimeFigureOut">
              <a:rPr lang="en-US" smtClean="0"/>
              <a:t>12/12/21</a:t>
            </a:fld>
            <a:endParaRPr lang="en-US"/>
          </a:p>
        </p:txBody>
      </p:sp>
      <p:sp>
        <p:nvSpPr>
          <p:cNvPr id="5" name="Footer Placeholder 4">
            <a:extLst>
              <a:ext uri="{FF2B5EF4-FFF2-40B4-BE49-F238E27FC236}">
                <a16:creationId xmlns:a16="http://schemas.microsoft.com/office/drawing/2014/main" id="{210FC889-1BA9-164F-AD39-CE55BF0155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63FCC1-EF68-2F45-98BC-154A1C7B7116}"/>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22999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DB6F-D7A3-C44F-BCEC-6789E4F36BC8}"/>
              </a:ext>
            </a:extLst>
          </p:cNvPr>
          <p:cNvSpPr>
            <a:spLocks noGrp="1"/>
          </p:cNvSpPr>
          <p:nvPr>
            <p:ph type="title"/>
          </p:nvPr>
        </p:nvSpPr>
        <p:spPr/>
        <p:txBody>
          <a:bodyPr/>
          <a:lstStyle/>
          <a:p>
            <a:r>
              <a:rPr lang="en-GB"/>
              <a:t>Click to edit Master title style</a:t>
            </a:r>
            <a:endParaRPr lang="en-PK"/>
          </a:p>
        </p:txBody>
      </p:sp>
      <p:sp>
        <p:nvSpPr>
          <p:cNvPr id="3" name="Content Placeholder 2">
            <a:extLst>
              <a:ext uri="{FF2B5EF4-FFF2-40B4-BE49-F238E27FC236}">
                <a16:creationId xmlns:a16="http://schemas.microsoft.com/office/drawing/2014/main" id="{E4AEE4B9-8890-0E47-A9C5-A11307F707F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K"/>
          </a:p>
        </p:txBody>
      </p:sp>
      <p:sp>
        <p:nvSpPr>
          <p:cNvPr id="4" name="Content Placeholder 3">
            <a:extLst>
              <a:ext uri="{FF2B5EF4-FFF2-40B4-BE49-F238E27FC236}">
                <a16:creationId xmlns:a16="http://schemas.microsoft.com/office/drawing/2014/main" id="{ADA01903-0560-324E-A2E1-04ED1949502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K"/>
          </a:p>
        </p:txBody>
      </p:sp>
      <p:sp>
        <p:nvSpPr>
          <p:cNvPr id="5" name="Date Placeholder 4">
            <a:extLst>
              <a:ext uri="{FF2B5EF4-FFF2-40B4-BE49-F238E27FC236}">
                <a16:creationId xmlns:a16="http://schemas.microsoft.com/office/drawing/2014/main" id="{A002924A-745B-804D-948A-9FEAFB939174}"/>
              </a:ext>
            </a:extLst>
          </p:cNvPr>
          <p:cNvSpPr>
            <a:spLocks noGrp="1"/>
          </p:cNvSpPr>
          <p:nvPr>
            <p:ph type="dt" sz="half" idx="10"/>
          </p:nvPr>
        </p:nvSpPr>
        <p:spPr/>
        <p:txBody>
          <a:bodyPr/>
          <a:lstStyle/>
          <a:p>
            <a:fld id="{81B8F32D-D8B6-4B9E-9CBF-DCAC30B7B93D}" type="datetimeFigureOut">
              <a:rPr lang="en-US" smtClean="0"/>
              <a:t>12/12/21</a:t>
            </a:fld>
            <a:endParaRPr lang="en-US"/>
          </a:p>
        </p:txBody>
      </p:sp>
      <p:sp>
        <p:nvSpPr>
          <p:cNvPr id="6" name="Footer Placeholder 5">
            <a:extLst>
              <a:ext uri="{FF2B5EF4-FFF2-40B4-BE49-F238E27FC236}">
                <a16:creationId xmlns:a16="http://schemas.microsoft.com/office/drawing/2014/main" id="{79523FD1-4A2C-584C-B8F7-E182A31DF8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607E59-5152-2F48-80B8-613997AA0A4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95164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486709-43AF-E646-94A6-CA85B5B6ADC6}"/>
              </a:ext>
            </a:extLst>
          </p:cNvPr>
          <p:cNvSpPr>
            <a:spLocks noGrp="1"/>
          </p:cNvSpPr>
          <p:nvPr>
            <p:ph type="title"/>
          </p:nvPr>
        </p:nvSpPr>
        <p:spPr>
          <a:xfrm>
            <a:off x="839788" y="365125"/>
            <a:ext cx="10515600" cy="1325563"/>
          </a:xfrm>
        </p:spPr>
        <p:txBody>
          <a:bodyPr/>
          <a:lstStyle/>
          <a:p>
            <a:r>
              <a:rPr lang="en-GB"/>
              <a:t>Click to edit Master title style</a:t>
            </a:r>
            <a:endParaRPr lang="en-PK"/>
          </a:p>
        </p:txBody>
      </p:sp>
      <p:sp>
        <p:nvSpPr>
          <p:cNvPr id="3" name="Text Placeholder 2">
            <a:extLst>
              <a:ext uri="{FF2B5EF4-FFF2-40B4-BE49-F238E27FC236}">
                <a16:creationId xmlns:a16="http://schemas.microsoft.com/office/drawing/2014/main" id="{CD2BE062-E0FB-D84D-8AF6-CF60B2ECF2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D55B8D0-06D3-7847-A60F-8E95BE0180F8}"/>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K"/>
          </a:p>
        </p:txBody>
      </p:sp>
      <p:sp>
        <p:nvSpPr>
          <p:cNvPr id="5" name="Text Placeholder 4">
            <a:extLst>
              <a:ext uri="{FF2B5EF4-FFF2-40B4-BE49-F238E27FC236}">
                <a16:creationId xmlns:a16="http://schemas.microsoft.com/office/drawing/2014/main" id="{02C1E6A2-00D5-394E-9D77-DA17FE0AC8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346FE90-02CD-1144-9DD7-394FB86EB3D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K"/>
          </a:p>
        </p:txBody>
      </p:sp>
      <p:sp>
        <p:nvSpPr>
          <p:cNvPr id="7" name="Date Placeholder 6">
            <a:extLst>
              <a:ext uri="{FF2B5EF4-FFF2-40B4-BE49-F238E27FC236}">
                <a16:creationId xmlns:a16="http://schemas.microsoft.com/office/drawing/2014/main" id="{52381CF8-ED6C-B14E-9684-BDEB00BF802E}"/>
              </a:ext>
            </a:extLst>
          </p:cNvPr>
          <p:cNvSpPr>
            <a:spLocks noGrp="1"/>
          </p:cNvSpPr>
          <p:nvPr>
            <p:ph type="dt" sz="half" idx="10"/>
          </p:nvPr>
        </p:nvSpPr>
        <p:spPr/>
        <p:txBody>
          <a:bodyPr/>
          <a:lstStyle/>
          <a:p>
            <a:fld id="{81B8F32D-D8B6-4B9E-9CBF-DCAC30B7B93D}" type="datetimeFigureOut">
              <a:rPr lang="en-US" smtClean="0"/>
              <a:t>12/12/21</a:t>
            </a:fld>
            <a:endParaRPr lang="en-US"/>
          </a:p>
        </p:txBody>
      </p:sp>
      <p:sp>
        <p:nvSpPr>
          <p:cNvPr id="8" name="Footer Placeholder 7">
            <a:extLst>
              <a:ext uri="{FF2B5EF4-FFF2-40B4-BE49-F238E27FC236}">
                <a16:creationId xmlns:a16="http://schemas.microsoft.com/office/drawing/2014/main" id="{BB88D899-578D-4247-9D1B-201DDE6B63A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9FD2C17-6E94-8D49-8BF3-34D486A49908}"/>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197210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DC276-B957-8244-BF5D-25EEFEB44910}"/>
              </a:ext>
            </a:extLst>
          </p:cNvPr>
          <p:cNvSpPr>
            <a:spLocks noGrp="1"/>
          </p:cNvSpPr>
          <p:nvPr>
            <p:ph type="title"/>
          </p:nvPr>
        </p:nvSpPr>
        <p:spPr/>
        <p:txBody>
          <a:bodyPr/>
          <a:lstStyle/>
          <a:p>
            <a:r>
              <a:rPr lang="en-GB"/>
              <a:t>Click to edit Master title style</a:t>
            </a:r>
            <a:endParaRPr lang="en-PK"/>
          </a:p>
        </p:txBody>
      </p:sp>
      <p:sp>
        <p:nvSpPr>
          <p:cNvPr id="3" name="Date Placeholder 2">
            <a:extLst>
              <a:ext uri="{FF2B5EF4-FFF2-40B4-BE49-F238E27FC236}">
                <a16:creationId xmlns:a16="http://schemas.microsoft.com/office/drawing/2014/main" id="{74B0649F-C0E6-CE4D-92C8-DC857D50B895}"/>
              </a:ext>
            </a:extLst>
          </p:cNvPr>
          <p:cNvSpPr>
            <a:spLocks noGrp="1"/>
          </p:cNvSpPr>
          <p:nvPr>
            <p:ph type="dt" sz="half" idx="10"/>
          </p:nvPr>
        </p:nvSpPr>
        <p:spPr/>
        <p:txBody>
          <a:bodyPr/>
          <a:lstStyle/>
          <a:p>
            <a:fld id="{81B8F32D-D8B6-4B9E-9CBF-DCAC30B7B93D}" type="datetimeFigureOut">
              <a:rPr lang="en-US" smtClean="0"/>
              <a:t>12/12/21</a:t>
            </a:fld>
            <a:endParaRPr lang="en-US"/>
          </a:p>
        </p:txBody>
      </p:sp>
      <p:sp>
        <p:nvSpPr>
          <p:cNvPr id="4" name="Footer Placeholder 3">
            <a:extLst>
              <a:ext uri="{FF2B5EF4-FFF2-40B4-BE49-F238E27FC236}">
                <a16:creationId xmlns:a16="http://schemas.microsoft.com/office/drawing/2014/main" id="{3ADF9D43-1E1B-2346-AE5C-AFFBBA28F61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08D359-7A96-3149-AA5B-D0A6EB577E43}"/>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7957457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2D6347E-5938-DB4E-ACB9-4F9A4F01664E}"/>
              </a:ext>
            </a:extLst>
          </p:cNvPr>
          <p:cNvSpPr>
            <a:spLocks noGrp="1"/>
          </p:cNvSpPr>
          <p:nvPr>
            <p:ph type="dt" sz="half" idx="10"/>
          </p:nvPr>
        </p:nvSpPr>
        <p:spPr/>
        <p:txBody>
          <a:bodyPr/>
          <a:lstStyle/>
          <a:p>
            <a:fld id="{81B8F32D-D8B6-4B9E-9CBF-DCAC30B7B93D}" type="datetimeFigureOut">
              <a:rPr lang="en-US" smtClean="0"/>
              <a:t>12/12/21</a:t>
            </a:fld>
            <a:endParaRPr lang="en-US"/>
          </a:p>
        </p:txBody>
      </p:sp>
      <p:sp>
        <p:nvSpPr>
          <p:cNvPr id="3" name="Footer Placeholder 2">
            <a:extLst>
              <a:ext uri="{FF2B5EF4-FFF2-40B4-BE49-F238E27FC236}">
                <a16:creationId xmlns:a16="http://schemas.microsoft.com/office/drawing/2014/main" id="{7400D381-F7AD-3142-9DE8-AFC3FBE4EFC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7827503-6300-0942-B159-2BD4DC5E609A}"/>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739224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E2252-2479-9A49-93A2-56DA2B2118C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PK"/>
          </a:p>
        </p:txBody>
      </p:sp>
      <p:sp>
        <p:nvSpPr>
          <p:cNvPr id="3" name="Content Placeholder 2">
            <a:extLst>
              <a:ext uri="{FF2B5EF4-FFF2-40B4-BE49-F238E27FC236}">
                <a16:creationId xmlns:a16="http://schemas.microsoft.com/office/drawing/2014/main" id="{448EEFD2-7D04-F343-A468-FF703C311D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K"/>
          </a:p>
        </p:txBody>
      </p:sp>
      <p:sp>
        <p:nvSpPr>
          <p:cNvPr id="4" name="Text Placeholder 3">
            <a:extLst>
              <a:ext uri="{FF2B5EF4-FFF2-40B4-BE49-F238E27FC236}">
                <a16:creationId xmlns:a16="http://schemas.microsoft.com/office/drawing/2014/main" id="{D69DD965-226E-2A41-B906-E6A3B45C14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C661C96-9E11-3A41-9202-568A0BDA6226}"/>
              </a:ext>
            </a:extLst>
          </p:cNvPr>
          <p:cNvSpPr>
            <a:spLocks noGrp="1"/>
          </p:cNvSpPr>
          <p:nvPr>
            <p:ph type="dt" sz="half" idx="10"/>
          </p:nvPr>
        </p:nvSpPr>
        <p:spPr/>
        <p:txBody>
          <a:bodyPr/>
          <a:lstStyle/>
          <a:p>
            <a:fld id="{81B8F32D-D8B6-4B9E-9CBF-DCAC30B7B93D}" type="datetimeFigureOut">
              <a:rPr lang="en-US" smtClean="0"/>
              <a:t>12/12/21</a:t>
            </a:fld>
            <a:endParaRPr lang="en-US"/>
          </a:p>
        </p:txBody>
      </p:sp>
      <p:sp>
        <p:nvSpPr>
          <p:cNvPr id="6" name="Footer Placeholder 5">
            <a:extLst>
              <a:ext uri="{FF2B5EF4-FFF2-40B4-BE49-F238E27FC236}">
                <a16:creationId xmlns:a16="http://schemas.microsoft.com/office/drawing/2014/main" id="{D6A4E996-6E65-8F45-8E29-535592BFE5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BF0212-0A36-2B45-94F4-06901196577A}"/>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050930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B1D1C-4DB6-9949-BE66-56EDAFEF97E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PK"/>
          </a:p>
        </p:txBody>
      </p:sp>
      <p:sp>
        <p:nvSpPr>
          <p:cNvPr id="3" name="Picture Placeholder 2">
            <a:extLst>
              <a:ext uri="{FF2B5EF4-FFF2-40B4-BE49-F238E27FC236}">
                <a16:creationId xmlns:a16="http://schemas.microsoft.com/office/drawing/2014/main" id="{D60BC3FB-0A08-CA4B-8CAB-8C93C564CB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K"/>
          </a:p>
        </p:txBody>
      </p:sp>
      <p:sp>
        <p:nvSpPr>
          <p:cNvPr id="4" name="Text Placeholder 3">
            <a:extLst>
              <a:ext uri="{FF2B5EF4-FFF2-40B4-BE49-F238E27FC236}">
                <a16:creationId xmlns:a16="http://schemas.microsoft.com/office/drawing/2014/main" id="{AB92D25B-683A-8641-AF70-CC406CA99B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9A5776B-8E96-4D4D-9EFF-17FEF061BF6B}"/>
              </a:ext>
            </a:extLst>
          </p:cNvPr>
          <p:cNvSpPr>
            <a:spLocks noGrp="1"/>
          </p:cNvSpPr>
          <p:nvPr>
            <p:ph type="dt" sz="half" idx="10"/>
          </p:nvPr>
        </p:nvSpPr>
        <p:spPr/>
        <p:txBody>
          <a:bodyPr/>
          <a:lstStyle/>
          <a:p>
            <a:fld id="{81B8F32D-D8B6-4B9E-9CBF-DCAC30B7B93D}" type="datetimeFigureOut">
              <a:rPr lang="en-US" smtClean="0"/>
              <a:t>12/12/21</a:t>
            </a:fld>
            <a:endParaRPr lang="en-US"/>
          </a:p>
        </p:txBody>
      </p:sp>
      <p:sp>
        <p:nvSpPr>
          <p:cNvPr id="6" name="Footer Placeholder 5">
            <a:extLst>
              <a:ext uri="{FF2B5EF4-FFF2-40B4-BE49-F238E27FC236}">
                <a16:creationId xmlns:a16="http://schemas.microsoft.com/office/drawing/2014/main" id="{91842315-5C28-2F4D-ADDB-22ADBF704D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F2F288-C886-7442-8A2D-5316C488D3AF}"/>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9839777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A9A52-87B4-CD40-B9D3-830B25FA63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PK"/>
          </a:p>
        </p:txBody>
      </p:sp>
      <p:sp>
        <p:nvSpPr>
          <p:cNvPr id="3" name="Text Placeholder 2">
            <a:extLst>
              <a:ext uri="{FF2B5EF4-FFF2-40B4-BE49-F238E27FC236}">
                <a16:creationId xmlns:a16="http://schemas.microsoft.com/office/drawing/2014/main" id="{86BE8E82-6E04-7F47-B25D-CD125050B0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PK"/>
          </a:p>
        </p:txBody>
      </p:sp>
      <p:sp>
        <p:nvSpPr>
          <p:cNvPr id="4" name="Date Placeholder 3">
            <a:extLst>
              <a:ext uri="{FF2B5EF4-FFF2-40B4-BE49-F238E27FC236}">
                <a16:creationId xmlns:a16="http://schemas.microsoft.com/office/drawing/2014/main" id="{76DA0506-1A2D-3244-B26A-2F49CC7857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B8F32D-D8B6-4B9E-9CBF-DCAC30B7B93D}" type="datetimeFigureOut">
              <a:rPr lang="en-US" smtClean="0"/>
              <a:pPr/>
              <a:t>12/12/21</a:t>
            </a:fld>
            <a:endParaRPr lang="en-US" dirty="0"/>
          </a:p>
        </p:txBody>
      </p:sp>
      <p:sp>
        <p:nvSpPr>
          <p:cNvPr id="5" name="Footer Placeholder 4">
            <a:extLst>
              <a:ext uri="{FF2B5EF4-FFF2-40B4-BE49-F238E27FC236}">
                <a16:creationId xmlns:a16="http://schemas.microsoft.com/office/drawing/2014/main" id="{45D8FD38-4826-A448-B92E-52494DB131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1587827-9460-B14D-8B93-9DB5AB29D6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553ECD-7F6D-420D-93CA-D8D15EB427AC}" type="slidenum">
              <a:rPr lang="en-US" smtClean="0"/>
              <a:pPr/>
              <a:t>‹#›</a:t>
            </a:fld>
            <a:endParaRPr lang="en-US" dirty="0"/>
          </a:p>
        </p:txBody>
      </p:sp>
    </p:spTree>
    <p:extLst>
      <p:ext uri="{BB962C8B-B14F-4D97-AF65-F5344CB8AC3E}">
        <p14:creationId xmlns:p14="http://schemas.microsoft.com/office/powerpoint/2010/main" val="687269789"/>
      </p:ext>
    </p:extLst>
  </p:cSld>
  <p:clrMap bg1="lt1" tx1="dk1" bg2="lt2" tx2="dk2" accent1="accent1" accent2="accent2" accent3="accent3" accent4="accent4" accent5="accent5" accent6="accent6" hlink="hlink" folHlink="folHlink"/>
  <p:sldLayoutIdLst>
    <p:sldLayoutId id="2147483957" r:id="rId1"/>
    <p:sldLayoutId id="2147483958" r:id="rId2"/>
    <p:sldLayoutId id="2147483959" r:id="rId3"/>
    <p:sldLayoutId id="2147483960" r:id="rId4"/>
    <p:sldLayoutId id="2147483961" r:id="rId5"/>
    <p:sldLayoutId id="2147483962" r:id="rId6"/>
    <p:sldLayoutId id="2147483963" r:id="rId7"/>
    <p:sldLayoutId id="2147483964" r:id="rId8"/>
    <p:sldLayoutId id="2147483965" r:id="rId9"/>
    <p:sldLayoutId id="2147483966" r:id="rId10"/>
    <p:sldLayoutId id="21474839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pexels.com/photo/birthday-wallpaper-3123915/"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hyperlink" Target="http://technorush.com/sony-making-staying-home-enjoyable/" TargetMode="External"/><Relationship Id="rId3" Type="http://schemas.openxmlformats.org/officeDocument/2006/relationships/hyperlink" Target="https://www.waikato.ac.nz/news-opinion/media/2020/swimming-and-study-a-balancing-act-for-new-teacher" TargetMode="External"/><Relationship Id="rId7" Type="http://schemas.openxmlformats.org/officeDocument/2006/relationships/hyperlink" Target="https://researchoutreach.org/articles/scisports-football-data-intelligence/" TargetMode="External"/><Relationship Id="rId12"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Layout" Target="../slideLayouts/slideLayout2.xml"/><Relationship Id="rId6" Type="http://schemas.openxmlformats.org/officeDocument/2006/relationships/image" Target="../media/image6.jpg"/><Relationship Id="rId11" Type="http://schemas.openxmlformats.org/officeDocument/2006/relationships/hyperlink" Target="https://www.pikrepo.com/fytyq/two-players-playing-video-games-on-tv-at-home" TargetMode="External"/><Relationship Id="rId5" Type="http://schemas.openxmlformats.org/officeDocument/2006/relationships/hyperlink" Target="https://www.pexels.com/photo/wooden-chess-pieces-on-a-chess-board-4576322/" TargetMode="External"/><Relationship Id="rId10" Type="http://schemas.openxmlformats.org/officeDocument/2006/relationships/image" Target="../media/image8.jpg"/><Relationship Id="rId4" Type="http://schemas.openxmlformats.org/officeDocument/2006/relationships/image" Target="../media/image5.jpeg"/><Relationship Id="rId9" Type="http://schemas.openxmlformats.org/officeDocument/2006/relationships/hyperlink" Target="http://ideasareimmortal.blogspot.com/2011/04/eulogy-to-resurgence-of-cricket.html"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nuevaeradeportiva.com/2016/01/conozca-todos-los-ganadores-de-la-gala.html" TargetMode="External"/><Relationship Id="rId7" Type="http://schemas.openxmlformats.org/officeDocument/2006/relationships/hyperlink" Target="https://spanishfootballsports.blogspot.com/2013/05/spanish-football-current-leading-goal.html" TargetMode="External"/><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12.jpg"/><Relationship Id="rId5" Type="http://schemas.openxmlformats.org/officeDocument/2006/relationships/hyperlink" Target="https://pixnio.com/media/childhood-children-competition-soccer-soccer-ball" TargetMode="External"/><Relationship Id="rId4" Type="http://schemas.openxmlformats.org/officeDocument/2006/relationships/image" Target="../media/image11.jpg"/></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B836B-52BF-3F4D-964F-6DDCF9BA5411}"/>
              </a:ext>
            </a:extLst>
          </p:cNvPr>
          <p:cNvSpPr>
            <a:spLocks noGrp="1"/>
          </p:cNvSpPr>
          <p:nvPr>
            <p:ph type="ctrTitle"/>
          </p:nvPr>
        </p:nvSpPr>
        <p:spPr>
          <a:xfrm>
            <a:off x="1524000" y="4063296"/>
            <a:ext cx="9144000" cy="1152663"/>
          </a:xfrm>
        </p:spPr>
        <p:txBody>
          <a:bodyPr anchor="ctr">
            <a:normAutofit/>
          </a:bodyPr>
          <a:lstStyle/>
          <a:p>
            <a:r>
              <a:rPr lang="en-PK" sz="4400"/>
              <a:t>A Presentation On My Self</a:t>
            </a:r>
          </a:p>
        </p:txBody>
      </p:sp>
      <p:sp>
        <p:nvSpPr>
          <p:cNvPr id="3" name="Subtitle 2">
            <a:extLst>
              <a:ext uri="{FF2B5EF4-FFF2-40B4-BE49-F238E27FC236}">
                <a16:creationId xmlns:a16="http://schemas.microsoft.com/office/drawing/2014/main" id="{38230314-8DB7-7C43-A3B6-E75B0CA18EA5}"/>
              </a:ext>
            </a:extLst>
          </p:cNvPr>
          <p:cNvSpPr>
            <a:spLocks noGrp="1"/>
          </p:cNvSpPr>
          <p:nvPr>
            <p:ph type="subTitle" idx="1"/>
          </p:nvPr>
        </p:nvSpPr>
        <p:spPr>
          <a:xfrm>
            <a:off x="1524000" y="5329534"/>
            <a:ext cx="9144000" cy="646785"/>
          </a:xfrm>
        </p:spPr>
        <p:txBody>
          <a:bodyPr>
            <a:normAutofit/>
          </a:bodyPr>
          <a:lstStyle/>
          <a:p>
            <a:r>
              <a:rPr lang="en-PK"/>
              <a:t>AMMAR MALIK - 24756</a:t>
            </a:r>
            <a:endParaRPr lang="en-PK" dirty="0"/>
          </a:p>
        </p:txBody>
      </p:sp>
      <p:pic>
        <p:nvPicPr>
          <p:cNvPr id="7" name="Graphic 6" descr="Presentation">
            <a:extLst>
              <a:ext uri="{FF2B5EF4-FFF2-40B4-BE49-F238E27FC236}">
                <a16:creationId xmlns:a16="http://schemas.microsoft.com/office/drawing/2014/main" id="{C6DC342C-A051-4306-B6BF-7135406E410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037344" y="1532408"/>
            <a:ext cx="1839836" cy="1839836"/>
          </a:xfrm>
          <a:prstGeom prst="rect">
            <a:avLst/>
          </a:prstGeom>
        </p:spPr>
      </p:pic>
    </p:spTree>
    <p:extLst>
      <p:ext uri="{BB962C8B-B14F-4D97-AF65-F5344CB8AC3E}">
        <p14:creationId xmlns:p14="http://schemas.microsoft.com/office/powerpoint/2010/main" val="2928624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6052883-208B-8D43-B260-9814AFD44812}"/>
              </a:ext>
            </a:extLst>
          </p:cNvPr>
          <p:cNvSpPr>
            <a:spLocks noGrp="1"/>
          </p:cNvSpPr>
          <p:nvPr>
            <p:ph idx="1"/>
          </p:nvPr>
        </p:nvSpPr>
        <p:spPr>
          <a:xfrm>
            <a:off x="759759" y="1864659"/>
            <a:ext cx="10672482" cy="4258235"/>
          </a:xfrm>
        </p:spPr>
        <p:txBody>
          <a:bodyPr>
            <a:normAutofit fontScale="92500" lnSpcReduction="10000"/>
          </a:bodyPr>
          <a:lstStyle/>
          <a:p>
            <a:pPr marL="0" indent="0">
              <a:buNone/>
            </a:pPr>
            <a:r>
              <a:rPr lang="en-PK" dirty="0"/>
              <a:t>Every persons life is filled with up and downs, as a wise man once said:</a:t>
            </a:r>
          </a:p>
          <a:p>
            <a:pPr marL="0" indent="0">
              <a:buNone/>
            </a:pPr>
            <a:endParaRPr lang="en-PK" dirty="0"/>
          </a:p>
          <a:p>
            <a:pPr marL="0" indent="0" algn="ctr">
              <a:buNone/>
            </a:pPr>
            <a:r>
              <a:rPr lang="en-PK" b="1" i="1" dirty="0">
                <a:latin typeface="ACADEMY ENGRAVED LET PLAIN:1.0" panose="02000000000000000000" pitchFamily="2" charset="0"/>
                <a:ea typeface="Apple Color Emoji" pitchFamily="2" charset="0"/>
                <a:cs typeface="Damascus" pitchFamily="2" charset="-78"/>
              </a:rPr>
              <a:t>“Life is filled with Ups and Downs, without the downs, the Ups would mean nothing.”</a:t>
            </a:r>
          </a:p>
          <a:p>
            <a:pPr marL="0" indent="0" algn="ctr">
              <a:buNone/>
            </a:pPr>
            <a:endParaRPr lang="en-PK" sz="2600" b="1" i="1" dirty="0">
              <a:latin typeface="ACADEMY ENGRAVED LET PLAIN:1.0" panose="02000000000000000000" pitchFamily="2" charset="0"/>
              <a:ea typeface="Apple Color Emoji" pitchFamily="2" charset="0"/>
              <a:cs typeface="Damascus" pitchFamily="2" charset="-78"/>
            </a:endParaRPr>
          </a:p>
          <a:p>
            <a:pPr marL="0" indent="0" algn="ctr">
              <a:buNone/>
            </a:pPr>
            <a:r>
              <a:rPr lang="en-PK" sz="2600" dirty="0">
                <a:ea typeface="Apple Color Emoji" pitchFamily="2" charset="0"/>
                <a:cs typeface="Damascus" pitchFamily="2" charset="-78"/>
              </a:rPr>
              <a:t>There are many setbacks that we face in our life, but we should never be stressed out by them and we should always find one way or another to deal with them, as life is not about the ups or down we experience, it’s the way we deal with them.</a:t>
            </a:r>
          </a:p>
          <a:p>
            <a:pPr marL="0" indent="0">
              <a:buNone/>
            </a:pPr>
            <a:endParaRPr lang="en-PK" sz="2400" b="1" i="1" dirty="0">
              <a:latin typeface="ACADEMY ENGRAVED LET PLAIN:1.0" panose="02000000000000000000" pitchFamily="2" charset="0"/>
              <a:ea typeface="Apple Color Emoji" pitchFamily="2" charset="0"/>
              <a:cs typeface="Damascus" pitchFamily="2" charset="-78"/>
            </a:endParaRPr>
          </a:p>
          <a:p>
            <a:pPr marL="0" indent="0">
              <a:buNone/>
            </a:pPr>
            <a:endParaRPr lang="en-PK" sz="2000" b="1" i="1" dirty="0">
              <a:latin typeface="ACADEMY ENGRAVED LET PLAIN:1.0" panose="02000000000000000000" pitchFamily="2" charset="0"/>
              <a:ea typeface="Apple Color Emoji" pitchFamily="2" charset="0"/>
              <a:cs typeface="Damascus" pitchFamily="2" charset="-78"/>
            </a:endParaRPr>
          </a:p>
          <a:p>
            <a:pPr marL="0" indent="0">
              <a:buNone/>
            </a:pPr>
            <a:r>
              <a:rPr lang="en-PK" dirty="0"/>
              <a:t> </a:t>
            </a:r>
          </a:p>
        </p:txBody>
      </p:sp>
      <p:sp>
        <p:nvSpPr>
          <p:cNvPr id="4" name="TextBox 3">
            <a:extLst>
              <a:ext uri="{FF2B5EF4-FFF2-40B4-BE49-F238E27FC236}">
                <a16:creationId xmlns:a16="http://schemas.microsoft.com/office/drawing/2014/main" id="{CDAD4BA5-427E-4D4C-A1B4-3D2148318F93}"/>
              </a:ext>
            </a:extLst>
          </p:cNvPr>
          <p:cNvSpPr txBox="1"/>
          <p:nvPr/>
        </p:nvSpPr>
        <p:spPr>
          <a:xfrm>
            <a:off x="759759" y="735106"/>
            <a:ext cx="10672482" cy="892552"/>
          </a:xfrm>
          <a:prstGeom prst="rect">
            <a:avLst/>
          </a:prstGeom>
          <a:noFill/>
        </p:spPr>
        <p:txBody>
          <a:bodyPr wrap="square" rtlCol="0">
            <a:spAutoFit/>
          </a:bodyPr>
          <a:lstStyle/>
          <a:p>
            <a:r>
              <a:rPr lang="en-PK" sz="2600" dirty="0"/>
              <a:t>I would like to conclude my presentation by the following idea and quote that every person should embrace in their life.</a:t>
            </a:r>
          </a:p>
        </p:txBody>
      </p:sp>
    </p:spTree>
    <p:extLst>
      <p:ext uri="{BB962C8B-B14F-4D97-AF65-F5344CB8AC3E}">
        <p14:creationId xmlns:p14="http://schemas.microsoft.com/office/powerpoint/2010/main" val="17037038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BA481A6-4ED0-5F46-87DC-E22C0679861F}"/>
              </a:ext>
            </a:extLst>
          </p:cNvPr>
          <p:cNvPicPr>
            <a:picLocks noChangeAspect="1"/>
          </p:cNvPicPr>
          <p:nvPr/>
        </p:nvPicPr>
        <p:blipFill>
          <a:blip r:embed="rId2"/>
          <a:stretch>
            <a:fillRect/>
          </a:stretch>
        </p:blipFill>
        <p:spPr>
          <a:xfrm>
            <a:off x="0" y="-1"/>
            <a:ext cx="12192000" cy="6858001"/>
          </a:xfrm>
          <a:prstGeom prst="rect">
            <a:avLst/>
          </a:prstGeom>
        </p:spPr>
      </p:pic>
      <p:sp>
        <p:nvSpPr>
          <p:cNvPr id="2" name="Title 1">
            <a:extLst>
              <a:ext uri="{FF2B5EF4-FFF2-40B4-BE49-F238E27FC236}">
                <a16:creationId xmlns:a16="http://schemas.microsoft.com/office/drawing/2014/main" id="{3318621F-8036-D74B-A5A8-3D65336E4CC8}"/>
              </a:ext>
            </a:extLst>
          </p:cNvPr>
          <p:cNvSpPr>
            <a:spLocks noGrp="1"/>
          </p:cNvSpPr>
          <p:nvPr>
            <p:ph type="title"/>
          </p:nvPr>
        </p:nvSpPr>
        <p:spPr>
          <a:xfrm>
            <a:off x="838200" y="2766218"/>
            <a:ext cx="10515600" cy="1325563"/>
          </a:xfrm>
        </p:spPr>
        <p:txBody>
          <a:bodyPr/>
          <a:lstStyle/>
          <a:p>
            <a:pPr algn="ctr"/>
            <a:r>
              <a:rPr lang="en-PK" dirty="0">
                <a:solidFill>
                  <a:schemeClr val="bg1"/>
                </a:solidFill>
              </a:rPr>
              <a:t>Thank You For Watching!</a:t>
            </a:r>
          </a:p>
        </p:txBody>
      </p:sp>
      <p:pic>
        <p:nvPicPr>
          <p:cNvPr id="5" name="Content Placeholder 4" descr="A stage with red curtains&#10;&#10;Description automatically generated with medium confidence">
            <a:extLst>
              <a:ext uri="{FF2B5EF4-FFF2-40B4-BE49-F238E27FC236}">
                <a16:creationId xmlns:a16="http://schemas.microsoft.com/office/drawing/2014/main" id="{15D060FE-4031-5A4B-9B89-87696A82B99E}"/>
              </a:ext>
            </a:extLst>
          </p:cNvPr>
          <p:cNvPicPr>
            <a:picLocks noGrp="1" noChangeAspect="1"/>
          </p:cNvPicPr>
          <p:nvPr>
            <p:ph idx="1"/>
          </p:nvPr>
        </p:nvPicPr>
        <p:blipFill>
          <a:blip r:embed="rId2"/>
          <a:stretch>
            <a:fillRect/>
          </a:stretch>
        </p:blipFill>
        <p:spPr>
          <a:xfrm>
            <a:off x="5314950" y="10525919"/>
            <a:ext cx="1562100" cy="1295400"/>
          </a:xfrm>
        </p:spPr>
      </p:pic>
    </p:spTree>
    <p:extLst>
      <p:ext uri="{BB962C8B-B14F-4D97-AF65-F5344CB8AC3E}">
        <p14:creationId xmlns:p14="http://schemas.microsoft.com/office/powerpoint/2010/main" val="266115595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diagram&#10;&#10;Description automatically generated">
            <a:extLst>
              <a:ext uri="{FF2B5EF4-FFF2-40B4-BE49-F238E27FC236}">
                <a16:creationId xmlns:a16="http://schemas.microsoft.com/office/drawing/2014/main" id="{5D4995C0-7475-5D40-A03D-16B56109CE18}"/>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15730"/>
          <a:stretch/>
        </p:blipFill>
        <p:spPr>
          <a:xfrm>
            <a:off x="-3047" y="10"/>
            <a:ext cx="12191999" cy="6857990"/>
          </a:xfrm>
          <a:prstGeom prst="rect">
            <a:avLst/>
          </a:prstGeom>
        </p:spPr>
      </p:pic>
      <p:sp>
        <p:nvSpPr>
          <p:cNvPr id="2" name="Title 1">
            <a:extLst>
              <a:ext uri="{FF2B5EF4-FFF2-40B4-BE49-F238E27FC236}">
                <a16:creationId xmlns:a16="http://schemas.microsoft.com/office/drawing/2014/main" id="{3705DCA2-321D-BB41-A1D0-3A58AAD3D623}"/>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dirty="0">
                <a:solidFill>
                  <a:srgbClr val="FFFFFF"/>
                </a:solidFill>
              </a:rPr>
              <a:t>My Birthday</a:t>
            </a:r>
          </a:p>
        </p:txBody>
      </p:sp>
      <p:sp>
        <p:nvSpPr>
          <p:cNvPr id="3" name="Content Placeholder 2">
            <a:extLst>
              <a:ext uri="{FF2B5EF4-FFF2-40B4-BE49-F238E27FC236}">
                <a16:creationId xmlns:a16="http://schemas.microsoft.com/office/drawing/2014/main" id="{54DC50D9-AA76-A84E-B615-8E206953D96C}"/>
              </a:ext>
            </a:extLst>
          </p:cNvPr>
          <p:cNvSpPr>
            <a:spLocks noGrp="1"/>
          </p:cNvSpPr>
          <p:nvPr>
            <p:ph idx="1"/>
          </p:nvPr>
        </p:nvSpPr>
        <p:spPr>
          <a:xfrm>
            <a:off x="1100051" y="4072043"/>
            <a:ext cx="10058400" cy="1282707"/>
          </a:xfrm>
          <a:effectLst>
            <a:outerShdw blurRad="50800" dist="38100" dir="2700000" algn="tl" rotWithShape="0">
              <a:prstClr val="black">
                <a:alpha val="40000"/>
              </a:prstClr>
            </a:outerShdw>
          </a:effectLst>
        </p:spPr>
        <p:txBody>
          <a:bodyPr vert="horz" lIns="91440" tIns="45720" rIns="91440" bIns="45720" rtlCol="0">
            <a:normAutofit/>
          </a:bodyPr>
          <a:lstStyle/>
          <a:p>
            <a:pPr marL="0" indent="0" algn="ctr">
              <a:buNone/>
            </a:pPr>
            <a:r>
              <a:rPr lang="en-US" sz="2400">
                <a:solidFill>
                  <a:srgbClr val="FFFFFF"/>
                </a:solidFill>
              </a:rPr>
              <a:t>I was Born on a Monday morning on the 26th of August 2002.</a:t>
            </a:r>
          </a:p>
        </p:txBody>
      </p:sp>
    </p:spTree>
    <p:extLst>
      <p:ext uri="{BB962C8B-B14F-4D97-AF65-F5344CB8AC3E}">
        <p14:creationId xmlns:p14="http://schemas.microsoft.com/office/powerpoint/2010/main" val="20173511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46316-838A-E744-A6C8-90A98EA2A033}"/>
              </a:ext>
            </a:extLst>
          </p:cNvPr>
          <p:cNvSpPr>
            <a:spLocks noGrp="1"/>
          </p:cNvSpPr>
          <p:nvPr>
            <p:ph type="title"/>
          </p:nvPr>
        </p:nvSpPr>
        <p:spPr/>
        <p:txBody>
          <a:bodyPr>
            <a:normAutofit/>
          </a:bodyPr>
          <a:lstStyle/>
          <a:p>
            <a:r>
              <a:rPr lang="en-PK" dirty="0">
                <a:latin typeface="Apple Chancery" panose="03020702040506060504" pitchFamily="66" charset="-79"/>
                <a:cs typeface="Apple Chancery" panose="03020702040506060504" pitchFamily="66" charset="-79"/>
              </a:rPr>
              <a:t>Hobbies:</a:t>
            </a:r>
          </a:p>
        </p:txBody>
      </p:sp>
      <p:sp>
        <p:nvSpPr>
          <p:cNvPr id="3" name="Content Placeholder 2">
            <a:extLst>
              <a:ext uri="{FF2B5EF4-FFF2-40B4-BE49-F238E27FC236}">
                <a16:creationId xmlns:a16="http://schemas.microsoft.com/office/drawing/2014/main" id="{5CD30BAD-1BD2-A849-80F8-15CD8E4F3CB7}"/>
              </a:ext>
            </a:extLst>
          </p:cNvPr>
          <p:cNvSpPr>
            <a:spLocks noGrp="1"/>
          </p:cNvSpPr>
          <p:nvPr>
            <p:ph idx="1"/>
          </p:nvPr>
        </p:nvSpPr>
        <p:spPr>
          <a:xfrm>
            <a:off x="838200" y="1508633"/>
            <a:ext cx="10515600" cy="880999"/>
          </a:xfrm>
        </p:spPr>
        <p:txBody>
          <a:bodyPr>
            <a:normAutofit fontScale="92500"/>
          </a:bodyPr>
          <a:lstStyle/>
          <a:p>
            <a:pPr marL="0" indent="0">
              <a:buNone/>
            </a:pPr>
            <a:r>
              <a:rPr lang="en-PK" dirty="0"/>
              <a:t>I have had multiple hobbies throughout my life that </a:t>
            </a:r>
            <a:r>
              <a:rPr lang="en-GB" dirty="0"/>
              <a:t>I</a:t>
            </a:r>
            <a:r>
              <a:rPr lang="en-PK" dirty="0"/>
              <a:t> still practice to this date. Over the years, some of my major hobbies were doing and playing:</a:t>
            </a:r>
          </a:p>
          <a:p>
            <a:pPr marL="0" indent="0">
              <a:buNone/>
            </a:pPr>
            <a:endParaRPr lang="en-PK" dirty="0"/>
          </a:p>
        </p:txBody>
      </p:sp>
      <p:sp>
        <p:nvSpPr>
          <p:cNvPr id="4" name="TextBox 3">
            <a:extLst>
              <a:ext uri="{FF2B5EF4-FFF2-40B4-BE49-F238E27FC236}">
                <a16:creationId xmlns:a16="http://schemas.microsoft.com/office/drawing/2014/main" id="{A8547E0D-8619-5243-B565-4E6970D26751}"/>
              </a:ext>
            </a:extLst>
          </p:cNvPr>
          <p:cNvSpPr txBox="1"/>
          <p:nvPr/>
        </p:nvSpPr>
        <p:spPr>
          <a:xfrm>
            <a:off x="838200" y="2389631"/>
            <a:ext cx="10515600" cy="3293209"/>
          </a:xfrm>
          <a:prstGeom prst="rect">
            <a:avLst/>
          </a:prstGeom>
          <a:noFill/>
        </p:spPr>
        <p:txBody>
          <a:bodyPr wrap="square" numCol="2" rtlCol="0">
            <a:spAutoFit/>
          </a:bodyPr>
          <a:lstStyle/>
          <a:p>
            <a:pPr marL="285750" indent="-285750">
              <a:buFont typeface="Arial" panose="020B0604020202020204" pitchFamily="34" charset="0"/>
              <a:buChar char="•"/>
            </a:pPr>
            <a:r>
              <a:rPr lang="en-PK" sz="2600" dirty="0"/>
              <a:t>Swimming</a:t>
            </a:r>
          </a:p>
          <a:p>
            <a:endParaRPr lang="en-PK" sz="2600" dirty="0"/>
          </a:p>
          <a:p>
            <a:pPr marL="285750" indent="-285750">
              <a:buFont typeface="Arial" panose="020B0604020202020204" pitchFamily="34" charset="0"/>
              <a:buChar char="•"/>
            </a:pPr>
            <a:endParaRPr lang="en-PK" sz="2600" dirty="0"/>
          </a:p>
          <a:p>
            <a:pPr marL="285750" indent="-285750">
              <a:buFont typeface="Arial" panose="020B0604020202020204" pitchFamily="34" charset="0"/>
              <a:buChar char="•"/>
            </a:pPr>
            <a:r>
              <a:rPr lang="en-PK" sz="2600" dirty="0"/>
              <a:t>Chess</a:t>
            </a:r>
          </a:p>
          <a:p>
            <a:endParaRPr lang="en-PK" sz="2600" dirty="0"/>
          </a:p>
          <a:p>
            <a:pPr marL="285750" indent="-285750">
              <a:buFont typeface="Arial" panose="020B0604020202020204" pitchFamily="34" charset="0"/>
              <a:buChar char="•"/>
            </a:pPr>
            <a:endParaRPr lang="en-PK" sz="2600" dirty="0"/>
          </a:p>
          <a:p>
            <a:pPr marL="285750" indent="-285750">
              <a:buFont typeface="Arial" panose="020B0604020202020204" pitchFamily="34" charset="0"/>
              <a:buChar char="•"/>
            </a:pPr>
            <a:r>
              <a:rPr lang="en-PK" sz="2600" dirty="0"/>
              <a:t>Football</a:t>
            </a:r>
          </a:p>
          <a:p>
            <a:endParaRPr lang="en-PK" sz="2600" dirty="0"/>
          </a:p>
          <a:p>
            <a:pPr marL="457200" indent="-457200">
              <a:buFont typeface="Arial" panose="020B0604020202020204" pitchFamily="34" charset="0"/>
              <a:buChar char="•"/>
            </a:pPr>
            <a:r>
              <a:rPr lang="en-PK" sz="2600" dirty="0"/>
              <a:t>Cricket</a:t>
            </a:r>
          </a:p>
          <a:p>
            <a:endParaRPr lang="en-PK" sz="2600" dirty="0"/>
          </a:p>
          <a:p>
            <a:pPr marL="457200" indent="-457200">
              <a:buFont typeface="Arial" panose="020B0604020202020204" pitchFamily="34" charset="0"/>
              <a:buChar char="•"/>
            </a:pPr>
            <a:endParaRPr lang="en-PK" sz="2600" dirty="0"/>
          </a:p>
          <a:p>
            <a:pPr marL="457200" indent="-457200">
              <a:buFont typeface="Arial" panose="020B0604020202020204" pitchFamily="34" charset="0"/>
              <a:buChar char="•"/>
            </a:pPr>
            <a:r>
              <a:rPr lang="en-PK" sz="2600" dirty="0"/>
              <a:t>Video-Games</a:t>
            </a:r>
          </a:p>
          <a:p>
            <a:pPr marL="285750" indent="-285750">
              <a:buFont typeface="Arial" panose="020B0604020202020204" pitchFamily="34" charset="0"/>
              <a:buChar char="•"/>
            </a:pPr>
            <a:endParaRPr lang="en-PK" sz="2600" dirty="0"/>
          </a:p>
          <a:p>
            <a:pPr marL="285750" indent="-285750">
              <a:buFont typeface="Arial" panose="020B0604020202020204" pitchFamily="34" charset="0"/>
              <a:buChar char="•"/>
            </a:pPr>
            <a:endParaRPr lang="en-PK" sz="2600" dirty="0"/>
          </a:p>
          <a:p>
            <a:pPr marL="457200" indent="-457200">
              <a:buFont typeface="Arial" panose="020B0604020202020204" pitchFamily="34" charset="0"/>
              <a:buChar char="•"/>
            </a:pPr>
            <a:r>
              <a:rPr lang="en-PK" sz="2600" dirty="0"/>
              <a:t>Watching Television</a:t>
            </a:r>
          </a:p>
        </p:txBody>
      </p:sp>
      <p:pic>
        <p:nvPicPr>
          <p:cNvPr id="6" name="Picture 5">
            <a:extLst>
              <a:ext uri="{FF2B5EF4-FFF2-40B4-BE49-F238E27FC236}">
                <a16:creationId xmlns:a16="http://schemas.microsoft.com/office/drawing/2014/main" id="{A334A3D8-B5AE-DB48-9739-68F287D71441}"/>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795587" y="2673052"/>
            <a:ext cx="1321499" cy="880999"/>
          </a:xfrm>
          <a:prstGeom prst="rect">
            <a:avLst/>
          </a:prstGeom>
        </p:spPr>
      </p:pic>
      <p:pic>
        <p:nvPicPr>
          <p:cNvPr id="9" name="Picture 8" descr="A picture containing object, chessman, indoor, square&#10;&#10;Description automatically generated">
            <a:extLst>
              <a:ext uri="{FF2B5EF4-FFF2-40B4-BE49-F238E27FC236}">
                <a16:creationId xmlns:a16="http://schemas.microsoft.com/office/drawing/2014/main" id="{B1C557B4-EE19-E349-8574-3262A1952362}"/>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2795586" y="3836181"/>
            <a:ext cx="1321499" cy="880999"/>
          </a:xfrm>
          <a:prstGeom prst="rect">
            <a:avLst/>
          </a:prstGeom>
        </p:spPr>
      </p:pic>
      <p:pic>
        <p:nvPicPr>
          <p:cNvPr id="11" name="Picture 10" descr="A football player kicking a ball&#10;&#10;Description automatically generated with medium confidence">
            <a:extLst>
              <a:ext uri="{FF2B5EF4-FFF2-40B4-BE49-F238E27FC236}">
                <a16:creationId xmlns:a16="http://schemas.microsoft.com/office/drawing/2014/main" id="{99C52C4E-0C10-8447-B70E-2233B34ABB44}"/>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2799977" y="5124361"/>
            <a:ext cx="1317108" cy="880999"/>
          </a:xfrm>
          <a:prstGeom prst="rect">
            <a:avLst/>
          </a:prstGeom>
        </p:spPr>
      </p:pic>
      <p:pic>
        <p:nvPicPr>
          <p:cNvPr id="14" name="Picture 13" descr="A picture containing grass, outdoor, athletic game, sport&#10;&#10;Description automatically generated">
            <a:extLst>
              <a:ext uri="{FF2B5EF4-FFF2-40B4-BE49-F238E27FC236}">
                <a16:creationId xmlns:a16="http://schemas.microsoft.com/office/drawing/2014/main" id="{7AD67D1A-30EF-0445-ABB2-5E7B7C30B2C5}"/>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9392023" y="2661061"/>
            <a:ext cx="1332263" cy="888937"/>
          </a:xfrm>
          <a:prstGeom prst="rect">
            <a:avLst/>
          </a:prstGeom>
        </p:spPr>
      </p:pic>
      <p:pic>
        <p:nvPicPr>
          <p:cNvPr id="17" name="Picture 16" descr="A group of hands holding game controllers&#10;&#10;Description automatically generated with low confidence">
            <a:extLst>
              <a:ext uri="{FF2B5EF4-FFF2-40B4-BE49-F238E27FC236}">
                <a16:creationId xmlns:a16="http://schemas.microsoft.com/office/drawing/2014/main" id="{F235FC16-8E6B-8643-8CCD-C54D314E02B6}"/>
              </a:ext>
            </a:extLst>
          </p:cNvPr>
          <p:cNvPicPr>
            <a:picLocks noChangeAspect="1"/>
          </p:cNvPicPr>
          <p:nvPr/>
        </p:nvPicPr>
        <p:blipFill>
          <a:blip r:embed="rId10">
            <a:extLst>
              <a:ext uri="{837473B0-CC2E-450A-ABE3-18F120FF3D39}">
                <a1611:picAttrSrcUrl xmlns:a1611="http://schemas.microsoft.com/office/drawing/2016/11/main" r:id="rId11"/>
              </a:ext>
            </a:extLst>
          </a:blip>
          <a:stretch>
            <a:fillRect/>
          </a:stretch>
        </p:blipFill>
        <p:spPr>
          <a:xfrm>
            <a:off x="9392023" y="3836181"/>
            <a:ext cx="1346874" cy="888937"/>
          </a:xfrm>
          <a:prstGeom prst="rect">
            <a:avLst/>
          </a:prstGeom>
        </p:spPr>
      </p:pic>
      <p:pic>
        <p:nvPicPr>
          <p:cNvPr id="19" name="Picture 18" descr="A group of people watching a person on a television&#10;&#10;Description automatically generated with low confidence">
            <a:extLst>
              <a:ext uri="{FF2B5EF4-FFF2-40B4-BE49-F238E27FC236}">
                <a16:creationId xmlns:a16="http://schemas.microsoft.com/office/drawing/2014/main" id="{262FB42D-89BB-9945-98AA-996C4145FD2B}"/>
              </a:ext>
            </a:extLst>
          </p:cNvPr>
          <p:cNvPicPr>
            <a:picLocks noChangeAspect="1"/>
          </p:cNvPicPr>
          <p:nvPr/>
        </p:nvPicPr>
        <p:blipFill>
          <a:blip r:embed="rId12">
            <a:extLst>
              <a:ext uri="{837473B0-CC2E-450A-ABE3-18F120FF3D39}">
                <a1611:picAttrSrcUrl xmlns:a1611="http://schemas.microsoft.com/office/drawing/2016/11/main" r:id="rId13"/>
              </a:ext>
            </a:extLst>
          </a:blip>
          <a:stretch>
            <a:fillRect/>
          </a:stretch>
        </p:blipFill>
        <p:spPr>
          <a:xfrm>
            <a:off x="9392023" y="5116423"/>
            <a:ext cx="1604549" cy="888937"/>
          </a:xfrm>
          <a:prstGeom prst="rect">
            <a:avLst/>
          </a:prstGeom>
        </p:spPr>
      </p:pic>
    </p:spTree>
    <p:extLst>
      <p:ext uri="{BB962C8B-B14F-4D97-AF65-F5344CB8AC3E}">
        <p14:creationId xmlns:p14="http://schemas.microsoft.com/office/powerpoint/2010/main" val="156782293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35" name="Picture 34" descr="A person holding a ball&#10;&#10;Description automatically generated with medium confidence">
            <a:extLst>
              <a:ext uri="{FF2B5EF4-FFF2-40B4-BE49-F238E27FC236}">
                <a16:creationId xmlns:a16="http://schemas.microsoft.com/office/drawing/2014/main" id="{0E7B0767-678F-8E48-B893-4249DBD72B86}"/>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8501" r="25249" b="-2"/>
          <a:stretch/>
        </p:blipFill>
        <p:spPr>
          <a:xfrm>
            <a:off x="3559122" y="2661260"/>
            <a:ext cx="2788920" cy="2788920"/>
          </a:xfrm>
          <a:custGeom>
            <a:avLst/>
            <a:gdLst/>
            <a:ahLst/>
            <a:cxnLst/>
            <a:rect l="l" t="t" r="r" b="b"/>
            <a:pathLst>
              <a:path w="2880360" h="2880360">
                <a:moveTo>
                  <a:pt x="1440180" y="0"/>
                </a:moveTo>
                <a:cubicBezTo>
                  <a:pt x="2235569" y="0"/>
                  <a:pt x="2880360" y="644791"/>
                  <a:pt x="2880360" y="1440180"/>
                </a:cubicBezTo>
                <a:cubicBezTo>
                  <a:pt x="2880360" y="2235569"/>
                  <a:pt x="2235569" y="2880360"/>
                  <a:pt x="1440180" y="2880360"/>
                </a:cubicBezTo>
                <a:cubicBezTo>
                  <a:pt x="644791" y="2880360"/>
                  <a:pt x="0" y="2235569"/>
                  <a:pt x="0" y="1440180"/>
                </a:cubicBezTo>
                <a:cubicBezTo>
                  <a:pt x="0" y="644791"/>
                  <a:pt x="644791" y="0"/>
                  <a:pt x="1440180" y="0"/>
                </a:cubicBezTo>
                <a:close/>
              </a:path>
            </a:pathLst>
          </a:custGeom>
        </p:spPr>
      </p:pic>
      <p:pic>
        <p:nvPicPr>
          <p:cNvPr id="5" name="Picture 4" descr="A group of boys playing football&#10;&#10;Description automatically generated with medium confidence">
            <a:extLst>
              <a:ext uri="{FF2B5EF4-FFF2-40B4-BE49-F238E27FC236}">
                <a16:creationId xmlns:a16="http://schemas.microsoft.com/office/drawing/2014/main" id="{6BE66B94-69B5-4A46-8DD1-E67D885F301D}"/>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14767" r="6945" b="-3"/>
          <a:stretch/>
        </p:blipFill>
        <p:spPr>
          <a:xfrm>
            <a:off x="20" y="10"/>
            <a:ext cx="3967953" cy="3383270"/>
          </a:xfrm>
          <a:custGeom>
            <a:avLst/>
            <a:gdLst/>
            <a:ahLst/>
            <a:cxnLst/>
            <a:rect l="l" t="t" r="r" b="b"/>
            <a:pathLst>
              <a:path w="3967973" h="3383280">
                <a:moveTo>
                  <a:pt x="0" y="0"/>
                </a:moveTo>
                <a:lnTo>
                  <a:pt x="3605273" y="0"/>
                </a:lnTo>
                <a:lnTo>
                  <a:pt x="3704836" y="163887"/>
                </a:lnTo>
                <a:cubicBezTo>
                  <a:pt x="3872651" y="472804"/>
                  <a:pt x="3967973" y="826817"/>
                  <a:pt x="3967973" y="1203093"/>
                </a:cubicBezTo>
                <a:cubicBezTo>
                  <a:pt x="3967973" y="2407177"/>
                  <a:pt x="2991870" y="3383280"/>
                  <a:pt x="1787786" y="3383280"/>
                </a:cubicBezTo>
                <a:cubicBezTo>
                  <a:pt x="1110489" y="3383280"/>
                  <a:pt x="505326" y="3074435"/>
                  <a:pt x="105448" y="2589894"/>
                </a:cubicBezTo>
                <a:lnTo>
                  <a:pt x="0" y="2448881"/>
                </a:lnTo>
                <a:close/>
              </a:path>
            </a:pathLst>
          </a:custGeom>
        </p:spPr>
      </p:pic>
      <p:pic>
        <p:nvPicPr>
          <p:cNvPr id="7" name="Picture 6" descr="A picture containing person, sport, athletic game, player&#10;&#10;Description automatically generated">
            <a:extLst>
              <a:ext uri="{FF2B5EF4-FFF2-40B4-BE49-F238E27FC236}">
                <a16:creationId xmlns:a16="http://schemas.microsoft.com/office/drawing/2014/main" id="{B9EECC5D-8F43-AB48-93FB-EC246E849590}"/>
              </a:ext>
            </a:extLst>
          </p:cNvPr>
          <p:cNvPicPr>
            <a:picLocks noChangeAspect="1"/>
          </p:cNvPicPr>
          <p:nvPr/>
        </p:nvPicPr>
        <p:blipFill rotWithShape="1">
          <a:blip r:embed="rId6">
            <a:extLst>
              <a:ext uri="{837473B0-CC2E-450A-ABE3-18F120FF3D39}">
                <a1611:picAttrSrcUrl xmlns:a1611="http://schemas.microsoft.com/office/drawing/2016/11/main" r:id="rId7"/>
              </a:ext>
            </a:extLst>
          </a:blip>
          <a:srcRect l="14498" r="23248"/>
          <a:stretch/>
        </p:blipFill>
        <p:spPr>
          <a:xfrm>
            <a:off x="4825" y="4007260"/>
            <a:ext cx="3155071" cy="2850749"/>
          </a:xfrm>
          <a:custGeom>
            <a:avLst/>
            <a:gdLst/>
            <a:ahLst/>
            <a:cxnLst/>
            <a:rect l="l" t="t" r="r" b="b"/>
            <a:pathLst>
              <a:path w="3155071" h="2850749">
                <a:moveTo>
                  <a:pt x="1358746" y="0"/>
                </a:moveTo>
                <a:cubicBezTo>
                  <a:pt x="2350829" y="0"/>
                  <a:pt x="3155071" y="804242"/>
                  <a:pt x="3155071" y="1796325"/>
                </a:cubicBezTo>
                <a:cubicBezTo>
                  <a:pt x="3155071" y="2168356"/>
                  <a:pt x="3041975" y="2513972"/>
                  <a:pt x="2848287" y="2800668"/>
                </a:cubicBezTo>
                <a:lnTo>
                  <a:pt x="2810837" y="2850749"/>
                </a:lnTo>
                <a:lnTo>
                  <a:pt x="0" y="2850749"/>
                </a:lnTo>
                <a:lnTo>
                  <a:pt x="0" y="623564"/>
                </a:lnTo>
                <a:lnTo>
                  <a:pt x="88552" y="526132"/>
                </a:lnTo>
                <a:cubicBezTo>
                  <a:pt x="413623" y="201061"/>
                  <a:pt x="862705" y="0"/>
                  <a:pt x="1358746" y="0"/>
                </a:cubicBezTo>
                <a:close/>
              </a:path>
            </a:pathLst>
          </a:custGeom>
        </p:spPr>
      </p:pic>
      <p:sp>
        <p:nvSpPr>
          <p:cNvPr id="3" name="Content Placeholder 2">
            <a:extLst>
              <a:ext uri="{FF2B5EF4-FFF2-40B4-BE49-F238E27FC236}">
                <a16:creationId xmlns:a16="http://schemas.microsoft.com/office/drawing/2014/main" id="{666B1643-CAAD-EB4A-9E7B-D48F5124751E}"/>
              </a:ext>
            </a:extLst>
          </p:cNvPr>
          <p:cNvSpPr>
            <a:spLocks noGrp="1"/>
          </p:cNvSpPr>
          <p:nvPr>
            <p:ph idx="1"/>
          </p:nvPr>
        </p:nvSpPr>
        <p:spPr>
          <a:xfrm>
            <a:off x="6904438" y="1957688"/>
            <a:ext cx="4668256" cy="3181684"/>
          </a:xfrm>
        </p:spPr>
        <p:txBody>
          <a:bodyPr anchor="t">
            <a:normAutofit/>
          </a:bodyPr>
          <a:lstStyle/>
          <a:p>
            <a:pPr marL="0" indent="0">
              <a:buNone/>
            </a:pPr>
            <a:r>
              <a:rPr lang="en-PK" sz="1800" dirty="0">
                <a:ea typeface="Apple Color Emoji" pitchFamily="2" charset="0"/>
                <a:cs typeface="Farah" pitchFamily="2" charset="-78"/>
              </a:rPr>
              <a:t>As the years passed, my hobby changed from playing cricket, to watching and playing endless football. My passion for football started when </a:t>
            </a:r>
            <a:r>
              <a:rPr lang="en-GB" sz="1800" dirty="0">
                <a:ea typeface="Apple Color Emoji" pitchFamily="2" charset="0"/>
                <a:cs typeface="Farah" pitchFamily="2" charset="-78"/>
              </a:rPr>
              <a:t>I</a:t>
            </a:r>
            <a:r>
              <a:rPr lang="en-PK" sz="1800" dirty="0">
                <a:ea typeface="Apple Color Emoji" pitchFamily="2" charset="0"/>
                <a:cs typeface="Farah" pitchFamily="2" charset="-78"/>
              </a:rPr>
              <a:t> watched the amazing Lionel Messi play in 2012. Since then he has managed to grab innumerable trophies both for himself, and his club FC Barcelona. Messi has always managed to exceed my expectations and he has also managed to grab his 7th Balon D’or last week at the age of 34.</a:t>
            </a:r>
          </a:p>
        </p:txBody>
      </p:sp>
    </p:spTree>
    <p:extLst>
      <p:ext uri="{BB962C8B-B14F-4D97-AF65-F5344CB8AC3E}">
        <p14:creationId xmlns:p14="http://schemas.microsoft.com/office/powerpoint/2010/main" val="38080266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44BD-0704-6341-A226-8C398158CD6F}"/>
              </a:ext>
            </a:extLst>
          </p:cNvPr>
          <p:cNvSpPr>
            <a:spLocks noGrp="1"/>
          </p:cNvSpPr>
          <p:nvPr>
            <p:ph type="title"/>
          </p:nvPr>
        </p:nvSpPr>
        <p:spPr/>
        <p:txBody>
          <a:bodyPr/>
          <a:lstStyle/>
          <a:p>
            <a:r>
              <a:rPr lang="en-PK" dirty="0">
                <a:latin typeface="Apple Chancery" panose="03020702040506060504" pitchFamily="66" charset="-79"/>
                <a:cs typeface="Apple Chancery" panose="03020702040506060504" pitchFamily="66" charset="-79"/>
              </a:rPr>
              <a:t>Education:</a:t>
            </a:r>
          </a:p>
        </p:txBody>
      </p:sp>
      <p:sp>
        <p:nvSpPr>
          <p:cNvPr id="3" name="Content Placeholder 2">
            <a:extLst>
              <a:ext uri="{FF2B5EF4-FFF2-40B4-BE49-F238E27FC236}">
                <a16:creationId xmlns:a16="http://schemas.microsoft.com/office/drawing/2014/main" id="{7F88DF7E-A408-8748-9901-4BAEB0A5BE8C}"/>
              </a:ext>
            </a:extLst>
          </p:cNvPr>
          <p:cNvSpPr>
            <a:spLocks noGrp="1"/>
          </p:cNvSpPr>
          <p:nvPr>
            <p:ph idx="1"/>
          </p:nvPr>
        </p:nvSpPr>
        <p:spPr>
          <a:xfrm>
            <a:off x="838200" y="1434353"/>
            <a:ext cx="10515600" cy="4742610"/>
          </a:xfrm>
        </p:spPr>
        <p:txBody>
          <a:bodyPr>
            <a:normAutofit/>
          </a:bodyPr>
          <a:lstStyle/>
          <a:p>
            <a:r>
              <a:rPr lang="en-PK" dirty="0"/>
              <a:t>Grade 1 – Grade 6 from the City School PAF Chapter, Karachi.</a:t>
            </a:r>
          </a:p>
          <a:p>
            <a:pPr marL="0" indent="0">
              <a:buNone/>
            </a:pPr>
            <a:endParaRPr lang="en-PK" dirty="0"/>
          </a:p>
          <a:p>
            <a:r>
              <a:rPr lang="en-PK" dirty="0"/>
              <a:t>Grade 7 – Grade 8 from the Scholars International Academy, Dubai. </a:t>
            </a:r>
          </a:p>
          <a:p>
            <a:pPr marL="0" indent="0">
              <a:buNone/>
            </a:pPr>
            <a:endParaRPr lang="en-PK" dirty="0"/>
          </a:p>
          <a:p>
            <a:r>
              <a:rPr lang="en-PK" dirty="0"/>
              <a:t>O’ Levels from The City School PAF Chapter, Karachi.</a:t>
            </a:r>
          </a:p>
          <a:p>
            <a:pPr marL="0" indent="0">
              <a:buNone/>
            </a:pPr>
            <a:endParaRPr lang="en-PK" dirty="0"/>
          </a:p>
          <a:p>
            <a:r>
              <a:rPr lang="en-PK" dirty="0"/>
              <a:t>A’ Levels from Nixor. </a:t>
            </a:r>
          </a:p>
          <a:p>
            <a:endParaRPr lang="en-PK" dirty="0"/>
          </a:p>
          <a:p>
            <a:r>
              <a:rPr lang="en-PK" dirty="0"/>
              <a:t>BBA from Institute of Business Administration, Karachi.</a:t>
            </a:r>
          </a:p>
          <a:p>
            <a:endParaRPr lang="en-PK" dirty="0"/>
          </a:p>
        </p:txBody>
      </p:sp>
      <p:pic>
        <p:nvPicPr>
          <p:cNvPr id="8" name="Picture 4">
            <a:extLst>
              <a:ext uri="{FF2B5EF4-FFF2-40B4-BE49-F238E27FC236}">
                <a16:creationId xmlns:a16="http://schemas.microsoft.com/office/drawing/2014/main" id="{AE726F2B-B321-CB4A-96E0-3BCD152290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66779" y="1173536"/>
            <a:ext cx="1034303" cy="103430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a:extLst>
              <a:ext uri="{FF2B5EF4-FFF2-40B4-BE49-F238E27FC236}">
                <a16:creationId xmlns:a16="http://schemas.microsoft.com/office/drawing/2014/main" id="{CD26DE76-FDF0-174D-A264-1858DD3D45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32476" y="3416674"/>
            <a:ext cx="1034303" cy="1034303"/>
          </a:xfrm>
          <a:prstGeom prst="rect">
            <a:avLst/>
          </a:prstGeom>
          <a:noFill/>
          <a:extLst>
            <a:ext uri="{909E8E84-426E-40DD-AFC4-6F175D3DCCD1}">
              <a14:hiddenFill xmlns:a14="http://schemas.microsoft.com/office/drawing/2010/main">
                <a:solidFill>
                  <a:srgbClr val="FFFFFF"/>
                </a:solidFill>
              </a14:hiddenFill>
            </a:ext>
          </a:extLst>
        </p:spPr>
      </p:pic>
      <p:sp>
        <p:nvSpPr>
          <p:cNvPr id="12" name="Content Placeholder 2">
            <a:extLst>
              <a:ext uri="{FF2B5EF4-FFF2-40B4-BE49-F238E27FC236}">
                <a16:creationId xmlns:a16="http://schemas.microsoft.com/office/drawing/2014/main" id="{6E98FCFE-1D01-A44A-8EA4-2A1E73A02896}"/>
              </a:ext>
            </a:extLst>
          </p:cNvPr>
          <p:cNvSpPr txBox="1">
            <a:spLocks/>
          </p:cNvSpPr>
          <p:nvPr/>
        </p:nvSpPr>
        <p:spPr>
          <a:xfrm>
            <a:off x="838200" y="1434353"/>
            <a:ext cx="10515600" cy="474261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PK" dirty="0"/>
          </a:p>
        </p:txBody>
      </p:sp>
      <p:pic>
        <p:nvPicPr>
          <p:cNvPr id="13" name="Picture 6">
            <a:extLst>
              <a:ext uri="{FF2B5EF4-FFF2-40B4-BE49-F238E27FC236}">
                <a16:creationId xmlns:a16="http://schemas.microsoft.com/office/drawing/2014/main" id="{E6403D9C-0793-2245-B24C-B3D0569C7A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8608" y="4301377"/>
            <a:ext cx="1816847" cy="102197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0">
            <a:extLst>
              <a:ext uri="{FF2B5EF4-FFF2-40B4-BE49-F238E27FC236}">
                <a16:creationId xmlns:a16="http://schemas.microsoft.com/office/drawing/2014/main" id="{E580106B-B5D0-7E43-B0D1-DCC3B8A864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49627" y="5323354"/>
            <a:ext cx="1034303" cy="1034303"/>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Scholars International Academy - Home | Facebook">
            <a:extLst>
              <a:ext uri="{FF2B5EF4-FFF2-40B4-BE49-F238E27FC236}">
                <a16:creationId xmlns:a16="http://schemas.microsoft.com/office/drawing/2014/main" id="{D3CBBDE2-DE6F-964A-BFA1-2B0ECE1A953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01082" y="2242764"/>
            <a:ext cx="1034303" cy="10343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727199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Top 28 Achievements for a Teacher Resume - CLR">
            <a:extLst>
              <a:ext uri="{FF2B5EF4-FFF2-40B4-BE49-F238E27FC236}">
                <a16:creationId xmlns:a16="http://schemas.microsoft.com/office/drawing/2014/main" id="{824ABF0A-9192-BA4B-91BE-83BD66CD3538}"/>
              </a:ext>
            </a:extLst>
          </p:cNvPr>
          <p:cNvPicPr>
            <a:picLocks noChangeAspect="1" noChangeArrowheads="1"/>
          </p:cNvPicPr>
          <p:nvPr/>
        </p:nvPicPr>
        <p:blipFill rotWithShape="1">
          <a:blip r:embed="rId2">
            <a:alphaModFix amt="35000"/>
            <a:extLst>
              <a:ext uri="{28A0092B-C50C-407E-A947-70E740481C1C}">
                <a14:useLocalDpi xmlns:a14="http://schemas.microsoft.com/office/drawing/2010/main" val="0"/>
              </a:ext>
            </a:extLst>
          </a:blip>
          <a:srcRect t="11330"/>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0EA3465-706F-404B-9921-6A318E51A53F}"/>
              </a:ext>
            </a:extLst>
          </p:cNvPr>
          <p:cNvSpPr>
            <a:spLocks noGrp="1"/>
          </p:cNvSpPr>
          <p:nvPr>
            <p:ph type="title"/>
          </p:nvPr>
        </p:nvSpPr>
        <p:spPr>
          <a:xfrm>
            <a:off x="838201" y="1065862"/>
            <a:ext cx="3313164" cy="4726276"/>
          </a:xfrm>
        </p:spPr>
        <p:txBody>
          <a:bodyPr>
            <a:normAutofit/>
          </a:bodyPr>
          <a:lstStyle/>
          <a:p>
            <a:pPr algn="r"/>
            <a:r>
              <a:rPr lang="en-PK" sz="3400">
                <a:solidFill>
                  <a:srgbClr val="FFFFFF"/>
                </a:solidFill>
                <a:latin typeface="Apple Chancery" panose="03020702040506060504" pitchFamily="66" charset="-79"/>
                <a:cs typeface="Apple Chancery" panose="03020702040506060504" pitchFamily="66" charset="-79"/>
              </a:rPr>
              <a:t>Achievements &amp; Extracurriculars:</a:t>
            </a:r>
          </a:p>
        </p:txBody>
      </p:sp>
      <p:sp>
        <p:nvSpPr>
          <p:cNvPr id="3" name="Content Placeholder 2">
            <a:extLst>
              <a:ext uri="{FF2B5EF4-FFF2-40B4-BE49-F238E27FC236}">
                <a16:creationId xmlns:a16="http://schemas.microsoft.com/office/drawing/2014/main" id="{74C37955-2022-374D-AE4B-5C011AA1CA06}"/>
              </a:ext>
            </a:extLst>
          </p:cNvPr>
          <p:cNvSpPr>
            <a:spLocks noGrp="1"/>
          </p:cNvSpPr>
          <p:nvPr>
            <p:ph idx="1"/>
          </p:nvPr>
        </p:nvSpPr>
        <p:spPr>
          <a:xfrm>
            <a:off x="5155379" y="1065862"/>
            <a:ext cx="5744685" cy="4726276"/>
          </a:xfrm>
        </p:spPr>
        <p:txBody>
          <a:bodyPr anchor="ctr">
            <a:normAutofit/>
          </a:bodyPr>
          <a:lstStyle/>
          <a:p>
            <a:r>
              <a:rPr lang="en-PK" sz="2000" dirty="0">
                <a:solidFill>
                  <a:srgbClr val="FFFFFF"/>
                </a:solidFill>
              </a:rPr>
              <a:t>Headboy at Scholars International Academy</a:t>
            </a:r>
          </a:p>
          <a:p>
            <a:r>
              <a:rPr lang="en-PK" sz="2000" dirty="0">
                <a:solidFill>
                  <a:srgbClr val="FFFFFF"/>
                </a:solidFill>
              </a:rPr>
              <a:t>Won numerous trophies and medals in Soccer in interhouse and interschool torunaments.</a:t>
            </a:r>
          </a:p>
          <a:p>
            <a:r>
              <a:rPr lang="en-PK" sz="2000" dirty="0">
                <a:solidFill>
                  <a:srgbClr val="FFFFFF"/>
                </a:solidFill>
              </a:rPr>
              <a:t>House Captain at TCS PAF CHAPTER</a:t>
            </a:r>
          </a:p>
          <a:p>
            <a:r>
              <a:rPr lang="en-PK" sz="2000" dirty="0">
                <a:solidFill>
                  <a:srgbClr val="FFFFFF"/>
                </a:solidFill>
              </a:rPr>
              <a:t>President of the Science Society O’Levels at TCS PAF Chapter</a:t>
            </a:r>
          </a:p>
          <a:p>
            <a:r>
              <a:rPr lang="en-PK" sz="2000" dirty="0">
                <a:solidFill>
                  <a:srgbClr val="FFFFFF"/>
                </a:solidFill>
              </a:rPr>
              <a:t>Class Prefect Grade 11</a:t>
            </a:r>
          </a:p>
          <a:p>
            <a:r>
              <a:rPr lang="en-PK" sz="2000" dirty="0">
                <a:solidFill>
                  <a:srgbClr val="FFFFFF"/>
                </a:solidFill>
              </a:rPr>
              <a:t>Teacher Assistant of Computer Science at Nixor College</a:t>
            </a:r>
          </a:p>
          <a:p>
            <a:r>
              <a:rPr lang="en-PK" sz="2000" dirty="0">
                <a:solidFill>
                  <a:srgbClr val="FFFFFF"/>
                </a:solidFill>
              </a:rPr>
              <a:t>Studied at 100% scholarship in A’Levels</a:t>
            </a:r>
          </a:p>
          <a:p>
            <a:endParaRPr lang="en-PK" sz="2000" dirty="0">
              <a:solidFill>
                <a:srgbClr val="FFFFFF"/>
              </a:solidFill>
            </a:endParaRPr>
          </a:p>
        </p:txBody>
      </p:sp>
    </p:spTree>
    <p:extLst>
      <p:ext uri="{BB962C8B-B14F-4D97-AF65-F5344CB8AC3E}">
        <p14:creationId xmlns:p14="http://schemas.microsoft.com/office/powerpoint/2010/main" val="3338205362"/>
      </p:ext>
    </p:extLst>
  </p:cSld>
  <p:clrMapOvr>
    <a:overrideClrMapping bg1="dk1" tx1="lt1" bg2="dk2" tx2="lt2" accent1="accent1" accent2="accent2" accent3="accent3" accent4="accent4" accent5="accent5" accent6="accent6" hlink="hlink" folHlink="folHlink"/>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oup of men posing for a picture&#10;&#10;Description automatically generated with medium confidence">
            <a:extLst>
              <a:ext uri="{FF2B5EF4-FFF2-40B4-BE49-F238E27FC236}">
                <a16:creationId xmlns:a16="http://schemas.microsoft.com/office/drawing/2014/main" id="{DC8D4523-B2E6-1F41-9D0F-4D44B0B93ED2}"/>
              </a:ext>
            </a:extLst>
          </p:cNvPr>
          <p:cNvPicPr>
            <a:picLocks noChangeAspect="1"/>
          </p:cNvPicPr>
          <p:nvPr/>
        </p:nvPicPr>
        <p:blipFill rotWithShape="1">
          <a:blip r:embed="rId2">
            <a:alphaModFix amt="35000"/>
          </a:blip>
          <a:srcRect t="16956" b="8044"/>
          <a:stretch/>
        </p:blipFill>
        <p:spPr>
          <a:xfrm>
            <a:off x="20" y="1"/>
            <a:ext cx="12191980" cy="6857999"/>
          </a:xfrm>
          <a:prstGeom prst="rect">
            <a:avLst/>
          </a:prstGeom>
        </p:spPr>
      </p:pic>
      <p:sp>
        <p:nvSpPr>
          <p:cNvPr id="2" name="Title 1">
            <a:extLst>
              <a:ext uri="{FF2B5EF4-FFF2-40B4-BE49-F238E27FC236}">
                <a16:creationId xmlns:a16="http://schemas.microsoft.com/office/drawing/2014/main" id="{E12A5664-45B3-EF4F-A394-BA59A5700F5F}"/>
              </a:ext>
            </a:extLst>
          </p:cNvPr>
          <p:cNvSpPr>
            <a:spLocks noGrp="1"/>
          </p:cNvSpPr>
          <p:nvPr>
            <p:ph type="title"/>
          </p:nvPr>
        </p:nvSpPr>
        <p:spPr>
          <a:xfrm>
            <a:off x="838201" y="1065862"/>
            <a:ext cx="3313164" cy="4726276"/>
          </a:xfrm>
        </p:spPr>
        <p:txBody>
          <a:bodyPr>
            <a:normAutofit/>
          </a:bodyPr>
          <a:lstStyle/>
          <a:p>
            <a:pPr algn="r"/>
            <a:r>
              <a:rPr lang="en-PK" sz="4000">
                <a:solidFill>
                  <a:srgbClr val="FFFFFF"/>
                </a:solidFill>
                <a:latin typeface="Apple Chancery" panose="03020702040506060504" pitchFamily="66" charset="-79"/>
                <a:cs typeface="Apple Chancery" panose="03020702040506060504" pitchFamily="66" charset="-79"/>
              </a:rPr>
              <a:t>Friends:</a:t>
            </a:r>
          </a:p>
        </p:txBody>
      </p:sp>
      <p:sp>
        <p:nvSpPr>
          <p:cNvPr id="3" name="Content Placeholder 2">
            <a:extLst>
              <a:ext uri="{FF2B5EF4-FFF2-40B4-BE49-F238E27FC236}">
                <a16:creationId xmlns:a16="http://schemas.microsoft.com/office/drawing/2014/main" id="{F4955A4E-97C5-E444-8D40-33F04CC4CEE3}"/>
              </a:ext>
            </a:extLst>
          </p:cNvPr>
          <p:cNvSpPr>
            <a:spLocks noGrp="1"/>
          </p:cNvSpPr>
          <p:nvPr>
            <p:ph idx="1"/>
          </p:nvPr>
        </p:nvSpPr>
        <p:spPr>
          <a:xfrm>
            <a:off x="5155379" y="1065862"/>
            <a:ext cx="5744685" cy="4726276"/>
          </a:xfrm>
        </p:spPr>
        <p:txBody>
          <a:bodyPr anchor="ctr">
            <a:normAutofit/>
          </a:bodyPr>
          <a:lstStyle/>
          <a:p>
            <a:pPr marL="0" indent="0">
              <a:buNone/>
            </a:pPr>
            <a:r>
              <a:rPr lang="en-PK" sz="2000">
                <a:solidFill>
                  <a:srgbClr val="FFFFFF"/>
                </a:solidFill>
              </a:rPr>
              <a:t>The friends that </a:t>
            </a:r>
            <a:r>
              <a:rPr lang="en-GB" sz="2000">
                <a:solidFill>
                  <a:srgbClr val="FFFFFF"/>
                </a:solidFill>
              </a:rPr>
              <a:t>I</a:t>
            </a:r>
            <a:r>
              <a:rPr lang="en-PK" sz="2000">
                <a:solidFill>
                  <a:srgbClr val="FFFFFF"/>
                </a:solidFill>
              </a:rPr>
              <a:t> have made have gone different ways throughout the years, but </a:t>
            </a:r>
            <a:r>
              <a:rPr lang="en-GB" sz="2000">
                <a:solidFill>
                  <a:srgbClr val="FFFFFF"/>
                </a:solidFill>
              </a:rPr>
              <a:t>I</a:t>
            </a:r>
            <a:r>
              <a:rPr lang="en-PK" sz="2000">
                <a:solidFill>
                  <a:srgbClr val="FFFFFF"/>
                </a:solidFill>
              </a:rPr>
              <a:t> have not lost contact with the</a:t>
            </a:r>
            <a:r>
              <a:rPr lang="en-US" sz="2000">
                <a:solidFill>
                  <a:srgbClr val="FFFFFF"/>
                </a:solidFill>
              </a:rPr>
              <a:t>m. </a:t>
            </a:r>
            <a:r>
              <a:rPr lang="en-PK" sz="2000">
                <a:solidFill>
                  <a:srgbClr val="FFFFFF"/>
                </a:solidFill>
              </a:rPr>
              <a:t>When </a:t>
            </a:r>
            <a:r>
              <a:rPr lang="en-GB" sz="2000">
                <a:solidFill>
                  <a:srgbClr val="FFFFFF"/>
                </a:solidFill>
              </a:rPr>
              <a:t>I</a:t>
            </a:r>
            <a:r>
              <a:rPr lang="en-PK" sz="2000">
                <a:solidFill>
                  <a:srgbClr val="FFFFFF"/>
                </a:solidFill>
              </a:rPr>
              <a:t> came to IBA </a:t>
            </a:r>
            <a:r>
              <a:rPr lang="en-GB" sz="2000">
                <a:solidFill>
                  <a:srgbClr val="FFFFFF"/>
                </a:solidFill>
              </a:rPr>
              <a:t>I</a:t>
            </a:r>
            <a:r>
              <a:rPr lang="en-PK" sz="2000">
                <a:solidFill>
                  <a:srgbClr val="FFFFFF"/>
                </a:solidFill>
              </a:rPr>
              <a:t> thought that making friends would be hard as </a:t>
            </a:r>
            <a:r>
              <a:rPr lang="en-GB" sz="2000">
                <a:solidFill>
                  <a:srgbClr val="FFFFFF"/>
                </a:solidFill>
              </a:rPr>
              <a:t>I</a:t>
            </a:r>
            <a:r>
              <a:rPr lang="en-PK" sz="2000">
                <a:solidFill>
                  <a:srgbClr val="FFFFFF"/>
                </a:solidFill>
              </a:rPr>
              <a:t>n university mostly every person you meet has different aims and goals. But, who knew that </a:t>
            </a:r>
            <a:r>
              <a:rPr lang="en-GB" sz="2000">
                <a:solidFill>
                  <a:srgbClr val="FFFFFF"/>
                </a:solidFill>
              </a:rPr>
              <a:t>I</a:t>
            </a:r>
            <a:r>
              <a:rPr lang="en-PK" sz="2000">
                <a:solidFill>
                  <a:srgbClr val="FFFFFF"/>
                </a:solidFill>
              </a:rPr>
              <a:t> would make such friends here with whom </a:t>
            </a:r>
            <a:r>
              <a:rPr lang="en-GB" sz="2000">
                <a:solidFill>
                  <a:srgbClr val="FFFFFF"/>
                </a:solidFill>
              </a:rPr>
              <a:t>I</a:t>
            </a:r>
            <a:r>
              <a:rPr lang="en-PK" sz="2000">
                <a:solidFill>
                  <a:srgbClr val="FFFFFF"/>
                </a:solidFill>
              </a:rPr>
              <a:t> would make immeasurbale and wonderful memories which I would cherish later on in life.</a:t>
            </a:r>
          </a:p>
        </p:txBody>
      </p:sp>
    </p:spTree>
    <p:extLst>
      <p:ext uri="{BB962C8B-B14F-4D97-AF65-F5344CB8AC3E}">
        <p14:creationId xmlns:p14="http://schemas.microsoft.com/office/powerpoint/2010/main" val="2092726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CA06CD6-90CA-4C45-856C-6771339E1E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10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69737A-48F6-0D42-B37F-59D3B9A6985E}"/>
              </a:ext>
            </a:extLst>
          </p:cNvPr>
          <p:cNvSpPr>
            <a:spLocks noGrp="1"/>
          </p:cNvSpPr>
          <p:nvPr>
            <p:ph type="title"/>
          </p:nvPr>
        </p:nvSpPr>
        <p:spPr>
          <a:xfrm>
            <a:off x="838200" y="963507"/>
            <a:ext cx="3494362" cy="4930986"/>
          </a:xfrm>
        </p:spPr>
        <p:txBody>
          <a:bodyPr vert="horz" lIns="91440" tIns="45720" rIns="91440" bIns="45720" rtlCol="0" anchor="ctr">
            <a:normAutofit/>
          </a:bodyPr>
          <a:lstStyle/>
          <a:p>
            <a:pPr algn="r"/>
            <a:r>
              <a:rPr lang="en-US" kern="1200">
                <a:solidFill>
                  <a:schemeClr val="accent1"/>
                </a:solidFill>
                <a:latin typeface="+mj-lt"/>
                <a:ea typeface="+mj-ea"/>
                <a:cs typeface="+mj-cs"/>
              </a:rPr>
              <a:t>Languages:</a:t>
            </a:r>
          </a:p>
        </p:txBody>
      </p:sp>
      <p:cxnSp>
        <p:nvCxnSpPr>
          <p:cNvPr id="11" name="Straight Connector 10">
            <a:extLst>
              <a:ext uri="{FF2B5EF4-FFF2-40B4-BE49-F238E27FC236}">
                <a16:creationId xmlns:a16="http://schemas.microsoft.com/office/drawing/2014/main" id="{5021601D-2758-4B15-A31C-FDA184C51B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8DB1872-19D6-A445-98FC-5FC243FB4ADF}"/>
              </a:ext>
            </a:extLst>
          </p:cNvPr>
          <p:cNvSpPr>
            <a:spLocks noGrp="1"/>
          </p:cNvSpPr>
          <p:nvPr>
            <p:ph idx="1"/>
          </p:nvPr>
        </p:nvSpPr>
        <p:spPr>
          <a:xfrm>
            <a:off x="4976030" y="963507"/>
            <a:ext cx="6250940" cy="2304627"/>
          </a:xfrm>
        </p:spPr>
        <p:txBody>
          <a:bodyPr vert="horz" lIns="91440" tIns="45720" rIns="91440" bIns="45720" rtlCol="0" anchor="b">
            <a:normAutofit/>
          </a:bodyPr>
          <a:lstStyle/>
          <a:p>
            <a:pPr marL="0" indent="0">
              <a:buNone/>
            </a:pPr>
            <a:r>
              <a:rPr lang="en-US" sz="2000" dirty="0"/>
              <a:t>I can fully speak and understand the following languages which I have learnt throughout the years.</a:t>
            </a:r>
          </a:p>
          <a:p>
            <a:pPr marL="0"/>
            <a:endParaRPr lang="en-US" sz="2000" dirty="0"/>
          </a:p>
        </p:txBody>
      </p:sp>
      <p:sp>
        <p:nvSpPr>
          <p:cNvPr id="4" name="TextBox 3">
            <a:extLst>
              <a:ext uri="{FF2B5EF4-FFF2-40B4-BE49-F238E27FC236}">
                <a16:creationId xmlns:a16="http://schemas.microsoft.com/office/drawing/2014/main" id="{74A9D36B-CA0E-6E46-979A-A3B9C5065FFF}"/>
              </a:ext>
            </a:extLst>
          </p:cNvPr>
          <p:cNvSpPr txBox="1"/>
          <p:nvPr/>
        </p:nvSpPr>
        <p:spPr>
          <a:xfrm>
            <a:off x="4976029" y="3087842"/>
            <a:ext cx="6250940" cy="2304628"/>
          </a:xfrm>
          <a:prstGeom prst="rect">
            <a:avLst/>
          </a:prstGeom>
        </p:spPr>
        <p:txBody>
          <a:bodyPr vert="horz" lIns="91440" tIns="45720" rIns="91440" bIns="45720" numCol="2" rtlCol="0">
            <a:normAutofit/>
          </a:bodyPr>
          <a:lstStyle/>
          <a:p>
            <a:pPr marL="285750" indent="-228600">
              <a:lnSpc>
                <a:spcPct val="90000"/>
              </a:lnSpc>
              <a:spcAft>
                <a:spcPts val="600"/>
              </a:spcAft>
              <a:buFont typeface="Arial" panose="020B0604020202020204" pitchFamily="34" charset="0"/>
              <a:buChar char="•"/>
            </a:pPr>
            <a:r>
              <a:rPr lang="en-US" sz="2000"/>
              <a:t>Urdu</a:t>
            </a:r>
          </a:p>
          <a:p>
            <a:pPr marL="285750" indent="-228600">
              <a:lnSpc>
                <a:spcPct val="90000"/>
              </a:lnSpc>
              <a:spcAft>
                <a:spcPts val="600"/>
              </a:spcAft>
              <a:buFont typeface="Arial" panose="020B0604020202020204" pitchFamily="34" charset="0"/>
              <a:buChar char="•"/>
            </a:pPr>
            <a:r>
              <a:rPr lang="en-US" sz="2000"/>
              <a:t>English</a:t>
            </a:r>
          </a:p>
          <a:p>
            <a:pPr marL="285750" indent="-228600">
              <a:lnSpc>
                <a:spcPct val="90000"/>
              </a:lnSpc>
              <a:spcAft>
                <a:spcPts val="600"/>
              </a:spcAft>
              <a:buFont typeface="Arial" panose="020B0604020202020204" pitchFamily="34" charset="0"/>
              <a:buChar char="•"/>
            </a:pPr>
            <a:r>
              <a:rPr lang="en-US" sz="2000"/>
              <a:t>Punjabi</a:t>
            </a:r>
          </a:p>
          <a:p>
            <a:pPr marL="285750" indent="-228600">
              <a:lnSpc>
                <a:spcPct val="90000"/>
              </a:lnSpc>
              <a:spcAft>
                <a:spcPts val="600"/>
              </a:spcAft>
              <a:buFont typeface="Arial" panose="020B0604020202020204" pitchFamily="34" charset="0"/>
              <a:buChar char="•"/>
            </a:pPr>
            <a:r>
              <a:rPr lang="en-US" sz="2000"/>
              <a:t>French</a:t>
            </a:r>
          </a:p>
          <a:p>
            <a:pPr marL="285750" indent="-228600">
              <a:lnSpc>
                <a:spcPct val="90000"/>
              </a:lnSpc>
              <a:spcAft>
                <a:spcPts val="600"/>
              </a:spcAft>
              <a:buFont typeface="Arial" panose="020B0604020202020204" pitchFamily="34" charset="0"/>
              <a:buChar char="•"/>
            </a:pPr>
            <a:r>
              <a:rPr lang="en-US" sz="2000"/>
              <a:t>Arabic</a:t>
            </a:r>
          </a:p>
          <a:p>
            <a:pPr marL="285750" indent="-228600">
              <a:lnSpc>
                <a:spcPct val="90000"/>
              </a:lnSpc>
              <a:spcAft>
                <a:spcPts val="600"/>
              </a:spcAft>
              <a:buFont typeface="Arial" panose="020B0604020202020204" pitchFamily="34" charset="0"/>
              <a:buChar char="•"/>
            </a:pPr>
            <a:r>
              <a:rPr lang="en-US" sz="2000"/>
              <a:t>Spanish</a:t>
            </a:r>
          </a:p>
        </p:txBody>
      </p:sp>
    </p:spTree>
    <p:extLst>
      <p:ext uri="{BB962C8B-B14F-4D97-AF65-F5344CB8AC3E}">
        <p14:creationId xmlns:p14="http://schemas.microsoft.com/office/powerpoint/2010/main" val="804738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5C5EE1-E433-164B-86A3-17F331F3F1DD}"/>
              </a:ext>
            </a:extLst>
          </p:cNvPr>
          <p:cNvSpPr>
            <a:spLocks noGrp="1"/>
          </p:cNvSpPr>
          <p:nvPr>
            <p:ph type="title"/>
          </p:nvPr>
        </p:nvSpPr>
        <p:spPr>
          <a:xfrm>
            <a:off x="594360" y="640263"/>
            <a:ext cx="3822192" cy="1344975"/>
          </a:xfrm>
        </p:spPr>
        <p:txBody>
          <a:bodyPr>
            <a:normAutofit/>
          </a:bodyPr>
          <a:lstStyle/>
          <a:p>
            <a:r>
              <a:rPr lang="en-PK" sz="3600">
                <a:solidFill>
                  <a:schemeClr val="bg1"/>
                </a:solidFill>
                <a:latin typeface="Apple Chancery" panose="03020702040506060504" pitchFamily="66" charset="-79"/>
                <a:cs typeface="Apple Chancery" panose="03020702040506060504" pitchFamily="66" charset="-79"/>
              </a:rPr>
              <a:t>Family:</a:t>
            </a:r>
          </a:p>
        </p:txBody>
      </p:sp>
      <p:cxnSp>
        <p:nvCxnSpPr>
          <p:cNvPr id="3078" name="Straight Connector 72">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2C74D3C-AFFD-F641-AC29-731CD68E9AE1}"/>
              </a:ext>
            </a:extLst>
          </p:cNvPr>
          <p:cNvSpPr>
            <a:spLocks noGrp="1"/>
          </p:cNvSpPr>
          <p:nvPr>
            <p:ph idx="1"/>
          </p:nvPr>
        </p:nvSpPr>
        <p:spPr>
          <a:xfrm>
            <a:off x="593610" y="2121763"/>
            <a:ext cx="3822192" cy="3773010"/>
          </a:xfrm>
        </p:spPr>
        <p:txBody>
          <a:bodyPr>
            <a:normAutofit/>
          </a:bodyPr>
          <a:lstStyle/>
          <a:p>
            <a:pPr marL="0" indent="0">
              <a:buNone/>
            </a:pPr>
            <a:r>
              <a:rPr lang="en-PK" sz="2000">
                <a:solidFill>
                  <a:schemeClr val="bg1"/>
                </a:solidFill>
              </a:rPr>
              <a:t>There are 5 members in my family. I am the eldest one out of all my siblings. </a:t>
            </a:r>
            <a:r>
              <a:rPr lang="en-GB" sz="2000">
                <a:solidFill>
                  <a:schemeClr val="bg1"/>
                </a:solidFill>
              </a:rPr>
              <a:t>I</a:t>
            </a:r>
            <a:r>
              <a:rPr lang="en-PK" sz="2000">
                <a:solidFill>
                  <a:schemeClr val="bg1"/>
                </a:solidFill>
              </a:rPr>
              <a:t> have a sister who is younger than me, then a brother who is the youngest.</a:t>
            </a:r>
          </a:p>
        </p:txBody>
      </p:sp>
      <p:pic>
        <p:nvPicPr>
          <p:cNvPr id="3074" name="Picture 2" descr="The Family | Introduction to Women Gender Sexuality Studies">
            <a:extLst>
              <a:ext uri="{FF2B5EF4-FFF2-40B4-BE49-F238E27FC236}">
                <a16:creationId xmlns:a16="http://schemas.microsoft.com/office/drawing/2014/main" id="{5BE069D3-F957-8E49-BB3D-14F88A1789B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10716" y="880715"/>
            <a:ext cx="6596652" cy="49411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67865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259</TotalTime>
  <Words>523</Words>
  <Application>Microsoft Macintosh PowerPoint</Application>
  <PresentationFormat>Widescreen</PresentationFormat>
  <Paragraphs>62</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ACADEMY ENGRAVED LET PLAIN:1.0</vt:lpstr>
      <vt:lpstr>Apple Chancery</vt:lpstr>
      <vt:lpstr>Arial</vt:lpstr>
      <vt:lpstr>Calibri</vt:lpstr>
      <vt:lpstr>Calibri Light</vt:lpstr>
      <vt:lpstr>Office Theme</vt:lpstr>
      <vt:lpstr>A Presentation On My Self</vt:lpstr>
      <vt:lpstr>My Birthday</vt:lpstr>
      <vt:lpstr>Hobbies:</vt:lpstr>
      <vt:lpstr>PowerPoint Presentation</vt:lpstr>
      <vt:lpstr>Education:</vt:lpstr>
      <vt:lpstr>Achievements &amp; Extracurriculars:</vt:lpstr>
      <vt:lpstr>Friends:</vt:lpstr>
      <vt:lpstr>Languages:</vt:lpstr>
      <vt:lpstr>Family:</vt:lpstr>
      <vt:lpstr>PowerPoint Presentation</vt:lpstr>
      <vt:lpstr>Thank You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Presentation On My Self</dc:title>
  <dc:creator>Ammar Malik</dc:creator>
  <cp:lastModifiedBy>Ammar Malik</cp:lastModifiedBy>
  <cp:revision>2</cp:revision>
  <dcterms:created xsi:type="dcterms:W3CDTF">2021-12-12T08:44:33Z</dcterms:created>
  <dcterms:modified xsi:type="dcterms:W3CDTF">2021-12-12T13:04:14Z</dcterms:modified>
</cp:coreProperties>
</file>

<file path=docProps/thumbnail.jpeg>
</file>